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77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725313-1DD0-4FA3-9964-2CCF22E283C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8AF3421-8E15-4212-BB66-3F32CF56FE3D}">
      <dgm:prSet/>
      <dgm:spPr/>
      <dgm:t>
        <a:bodyPr/>
        <a:lstStyle/>
        <a:p>
          <a:r>
            <a:rPr lang="en-US" baseline="0"/>
            <a:t>Arxiu Històric de Girona (Historical Archive of Girona)</a:t>
          </a:r>
          <a:endParaRPr lang="en-US"/>
        </a:p>
      </dgm:t>
    </dgm:pt>
    <dgm:pt modelId="{C01D18C5-EDB4-44AE-B175-5230DD0C9082}" type="parTrans" cxnId="{43C6A562-BA20-456C-9ACA-2A941BDACBCC}">
      <dgm:prSet/>
      <dgm:spPr/>
      <dgm:t>
        <a:bodyPr/>
        <a:lstStyle/>
        <a:p>
          <a:endParaRPr lang="en-US"/>
        </a:p>
      </dgm:t>
    </dgm:pt>
    <dgm:pt modelId="{77C8C0A4-C218-4777-A34C-FC59779AC825}" type="sibTrans" cxnId="{43C6A562-BA20-456C-9ACA-2A941BDACBCC}">
      <dgm:prSet/>
      <dgm:spPr/>
      <dgm:t>
        <a:bodyPr/>
        <a:lstStyle/>
        <a:p>
          <a:endParaRPr lang="en-US"/>
        </a:p>
      </dgm:t>
    </dgm:pt>
    <dgm:pt modelId="{504425BD-F008-4F0D-AC70-F8F34E48A99B}">
      <dgm:prSet/>
      <dgm:spPr/>
      <dgm:t>
        <a:bodyPr/>
        <a:lstStyle/>
        <a:p>
          <a:r>
            <a:rPr lang="en-US" baseline="0"/>
            <a:t>Arxiu Històric Ciutat de Girona (Historical Archive of the City of Girona)</a:t>
          </a:r>
          <a:endParaRPr lang="en-US"/>
        </a:p>
      </dgm:t>
    </dgm:pt>
    <dgm:pt modelId="{5FBAB9DC-1422-4288-A225-E771CA31D3A7}" type="parTrans" cxnId="{64DFD3E0-FB7E-41D5-99B0-6284AAA76585}">
      <dgm:prSet/>
      <dgm:spPr/>
      <dgm:t>
        <a:bodyPr/>
        <a:lstStyle/>
        <a:p>
          <a:endParaRPr lang="en-US"/>
        </a:p>
      </dgm:t>
    </dgm:pt>
    <dgm:pt modelId="{2FFA4204-26EC-4EFB-A29E-49E9692880BE}" type="sibTrans" cxnId="{64DFD3E0-FB7E-41D5-99B0-6284AAA76585}">
      <dgm:prSet/>
      <dgm:spPr/>
      <dgm:t>
        <a:bodyPr/>
        <a:lstStyle/>
        <a:p>
          <a:endParaRPr lang="en-US"/>
        </a:p>
      </dgm:t>
    </dgm:pt>
    <dgm:pt modelId="{FEBA730C-641E-4AA2-A7AC-49FF2E8EAFC3}">
      <dgm:prSet/>
      <dgm:spPr/>
      <dgm:t>
        <a:bodyPr/>
        <a:lstStyle/>
        <a:p>
          <a:r>
            <a:rPr lang="en-US" baseline="0"/>
            <a:t>Arxiu Diocesà de Girona (Diocesan Archive of Girona)</a:t>
          </a:r>
          <a:endParaRPr lang="en-US"/>
        </a:p>
      </dgm:t>
    </dgm:pt>
    <dgm:pt modelId="{CB9DE7DC-9AD1-4E78-AF45-D48E741B2536}" type="parTrans" cxnId="{F8A56ED9-B6DD-4BE7-90BD-C4507C80E222}">
      <dgm:prSet/>
      <dgm:spPr/>
      <dgm:t>
        <a:bodyPr/>
        <a:lstStyle/>
        <a:p>
          <a:endParaRPr lang="en-US"/>
        </a:p>
      </dgm:t>
    </dgm:pt>
    <dgm:pt modelId="{313E1933-C712-4DF5-BF92-D8B6ED1F5E95}" type="sibTrans" cxnId="{F8A56ED9-B6DD-4BE7-90BD-C4507C80E222}">
      <dgm:prSet/>
      <dgm:spPr/>
      <dgm:t>
        <a:bodyPr/>
        <a:lstStyle/>
        <a:p>
          <a:endParaRPr lang="en-US"/>
        </a:p>
      </dgm:t>
    </dgm:pt>
    <dgm:pt modelId="{1AA16BE1-87BC-480B-90DB-E5D9C957FA04}" type="pres">
      <dgm:prSet presAssocID="{C1725313-1DD0-4FA3-9964-2CCF22E283C7}" presName="root" presStyleCnt="0">
        <dgm:presLayoutVars>
          <dgm:dir/>
          <dgm:resizeHandles val="exact"/>
        </dgm:presLayoutVars>
      </dgm:prSet>
      <dgm:spPr/>
    </dgm:pt>
    <dgm:pt modelId="{A4DB9B31-BF4E-4155-AF4F-D9DFA5D89FF0}" type="pres">
      <dgm:prSet presAssocID="{68AF3421-8E15-4212-BB66-3F32CF56FE3D}" presName="compNode" presStyleCnt="0"/>
      <dgm:spPr/>
    </dgm:pt>
    <dgm:pt modelId="{308333AF-A0B0-49BC-A9B4-101EEADB8548}" type="pres">
      <dgm:prSet presAssocID="{68AF3421-8E15-4212-BB66-3F32CF56FE3D}" presName="bgRect" presStyleLbl="bgShp" presStyleIdx="0" presStyleCnt="3"/>
      <dgm:spPr/>
    </dgm:pt>
    <dgm:pt modelId="{2345AD13-B350-48DF-9748-0E815FD53E6A}" type="pres">
      <dgm:prSet presAssocID="{68AF3421-8E15-4212-BB66-3F32CF56FE3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 outline"/>
        </a:ext>
      </dgm:extLst>
    </dgm:pt>
    <dgm:pt modelId="{FBC39348-8C76-4F62-A40B-6FB37B172D89}" type="pres">
      <dgm:prSet presAssocID="{68AF3421-8E15-4212-BB66-3F32CF56FE3D}" presName="spaceRect" presStyleCnt="0"/>
      <dgm:spPr/>
    </dgm:pt>
    <dgm:pt modelId="{FBDBF11E-818D-441B-8F53-39FEA63076AC}" type="pres">
      <dgm:prSet presAssocID="{68AF3421-8E15-4212-BB66-3F32CF56FE3D}" presName="parTx" presStyleLbl="revTx" presStyleIdx="0" presStyleCnt="3">
        <dgm:presLayoutVars>
          <dgm:chMax val="0"/>
          <dgm:chPref val="0"/>
        </dgm:presLayoutVars>
      </dgm:prSet>
      <dgm:spPr/>
    </dgm:pt>
    <dgm:pt modelId="{949F7B31-A492-4012-B596-510438C8BCFE}" type="pres">
      <dgm:prSet presAssocID="{77C8C0A4-C218-4777-A34C-FC59779AC825}" presName="sibTrans" presStyleCnt="0"/>
      <dgm:spPr/>
    </dgm:pt>
    <dgm:pt modelId="{0E0A30B8-B2B5-401F-A741-22810932AE4E}" type="pres">
      <dgm:prSet presAssocID="{504425BD-F008-4F0D-AC70-F8F34E48A99B}" presName="compNode" presStyleCnt="0"/>
      <dgm:spPr/>
    </dgm:pt>
    <dgm:pt modelId="{261D3274-DB92-477E-90FC-71F1087CA4FA}" type="pres">
      <dgm:prSet presAssocID="{504425BD-F008-4F0D-AC70-F8F34E48A99B}" presName="bgRect" presStyleLbl="bgShp" presStyleIdx="1" presStyleCnt="3"/>
      <dgm:spPr/>
    </dgm:pt>
    <dgm:pt modelId="{6A5FD678-BFED-4090-BBED-0428BC181DF1}" type="pres">
      <dgm:prSet presAssocID="{504425BD-F008-4F0D-AC70-F8F34E48A9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 outline"/>
        </a:ext>
      </dgm:extLst>
    </dgm:pt>
    <dgm:pt modelId="{2BAFD004-E903-4286-9E23-8391C6DCB4A6}" type="pres">
      <dgm:prSet presAssocID="{504425BD-F008-4F0D-AC70-F8F34E48A99B}" presName="spaceRect" presStyleCnt="0"/>
      <dgm:spPr/>
    </dgm:pt>
    <dgm:pt modelId="{358CDAEA-7E20-4EDE-BBDF-694E764CBB83}" type="pres">
      <dgm:prSet presAssocID="{504425BD-F008-4F0D-AC70-F8F34E48A99B}" presName="parTx" presStyleLbl="revTx" presStyleIdx="1" presStyleCnt="3">
        <dgm:presLayoutVars>
          <dgm:chMax val="0"/>
          <dgm:chPref val="0"/>
        </dgm:presLayoutVars>
      </dgm:prSet>
      <dgm:spPr/>
    </dgm:pt>
    <dgm:pt modelId="{E460CCCF-BB3B-404B-9238-30B8B0F27712}" type="pres">
      <dgm:prSet presAssocID="{2FFA4204-26EC-4EFB-A29E-49E9692880BE}" presName="sibTrans" presStyleCnt="0"/>
      <dgm:spPr/>
    </dgm:pt>
    <dgm:pt modelId="{8E90B8B5-9CF6-4309-B8B0-2E51F9FA4DDB}" type="pres">
      <dgm:prSet presAssocID="{FEBA730C-641E-4AA2-A7AC-49FF2E8EAFC3}" presName="compNode" presStyleCnt="0"/>
      <dgm:spPr/>
    </dgm:pt>
    <dgm:pt modelId="{4476E623-45B1-4745-8A8D-12CDA291B319}" type="pres">
      <dgm:prSet presAssocID="{FEBA730C-641E-4AA2-A7AC-49FF2E8EAFC3}" presName="bgRect" presStyleLbl="bgShp" presStyleIdx="2" presStyleCnt="3"/>
      <dgm:spPr/>
    </dgm:pt>
    <dgm:pt modelId="{AC9EAA48-8E48-4FE8-80EB-0AB4E0A96045}" type="pres">
      <dgm:prSet presAssocID="{FEBA730C-641E-4AA2-A7AC-49FF2E8EAFC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 outline"/>
        </a:ext>
      </dgm:extLst>
    </dgm:pt>
    <dgm:pt modelId="{558AA82A-F354-47AA-A959-220E69DD0BAC}" type="pres">
      <dgm:prSet presAssocID="{FEBA730C-641E-4AA2-A7AC-49FF2E8EAFC3}" presName="spaceRect" presStyleCnt="0"/>
      <dgm:spPr/>
    </dgm:pt>
    <dgm:pt modelId="{90C5A83A-5A08-4006-86D8-5F5D584B9115}" type="pres">
      <dgm:prSet presAssocID="{FEBA730C-641E-4AA2-A7AC-49FF2E8EAFC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F0B2906-A345-44EA-BDC1-B666BB14B79A}" type="presOf" srcId="{504425BD-F008-4F0D-AC70-F8F34E48A99B}" destId="{358CDAEA-7E20-4EDE-BBDF-694E764CBB83}" srcOrd="0" destOrd="0" presId="urn:microsoft.com/office/officeart/2018/2/layout/IconVerticalSolidList"/>
    <dgm:cxn modelId="{D5251D20-20CE-4F96-8BDE-C2742BD9C35C}" type="presOf" srcId="{FEBA730C-641E-4AA2-A7AC-49FF2E8EAFC3}" destId="{90C5A83A-5A08-4006-86D8-5F5D584B9115}" srcOrd="0" destOrd="0" presId="urn:microsoft.com/office/officeart/2018/2/layout/IconVerticalSolidList"/>
    <dgm:cxn modelId="{43C6A562-BA20-456C-9ACA-2A941BDACBCC}" srcId="{C1725313-1DD0-4FA3-9964-2CCF22E283C7}" destId="{68AF3421-8E15-4212-BB66-3F32CF56FE3D}" srcOrd="0" destOrd="0" parTransId="{C01D18C5-EDB4-44AE-B175-5230DD0C9082}" sibTransId="{77C8C0A4-C218-4777-A34C-FC59779AC825}"/>
    <dgm:cxn modelId="{F8A56ED9-B6DD-4BE7-90BD-C4507C80E222}" srcId="{C1725313-1DD0-4FA3-9964-2CCF22E283C7}" destId="{FEBA730C-641E-4AA2-A7AC-49FF2E8EAFC3}" srcOrd="2" destOrd="0" parTransId="{CB9DE7DC-9AD1-4E78-AF45-D48E741B2536}" sibTransId="{313E1933-C712-4DF5-BF92-D8B6ED1F5E95}"/>
    <dgm:cxn modelId="{64DFD3E0-FB7E-41D5-99B0-6284AAA76585}" srcId="{C1725313-1DD0-4FA3-9964-2CCF22E283C7}" destId="{504425BD-F008-4F0D-AC70-F8F34E48A99B}" srcOrd="1" destOrd="0" parTransId="{5FBAB9DC-1422-4288-A225-E771CA31D3A7}" sibTransId="{2FFA4204-26EC-4EFB-A29E-49E9692880BE}"/>
    <dgm:cxn modelId="{FEBA17EB-8CCA-41D5-A329-32C151A15BA5}" type="presOf" srcId="{68AF3421-8E15-4212-BB66-3F32CF56FE3D}" destId="{FBDBF11E-818D-441B-8F53-39FEA63076AC}" srcOrd="0" destOrd="0" presId="urn:microsoft.com/office/officeart/2018/2/layout/IconVerticalSolidList"/>
    <dgm:cxn modelId="{09AF71F6-81CA-4060-B871-6D3D8C8D9123}" type="presOf" srcId="{C1725313-1DD0-4FA3-9964-2CCF22E283C7}" destId="{1AA16BE1-87BC-480B-90DB-E5D9C957FA04}" srcOrd="0" destOrd="0" presId="urn:microsoft.com/office/officeart/2018/2/layout/IconVerticalSolidList"/>
    <dgm:cxn modelId="{C5AF8959-FB94-4866-BAE3-AF13AF364BD6}" type="presParOf" srcId="{1AA16BE1-87BC-480B-90DB-E5D9C957FA04}" destId="{A4DB9B31-BF4E-4155-AF4F-D9DFA5D89FF0}" srcOrd="0" destOrd="0" presId="urn:microsoft.com/office/officeart/2018/2/layout/IconVerticalSolidList"/>
    <dgm:cxn modelId="{DDD29DBC-8FCA-4CBD-8E1E-0E82D50A8D0B}" type="presParOf" srcId="{A4DB9B31-BF4E-4155-AF4F-D9DFA5D89FF0}" destId="{308333AF-A0B0-49BC-A9B4-101EEADB8548}" srcOrd="0" destOrd="0" presId="urn:microsoft.com/office/officeart/2018/2/layout/IconVerticalSolidList"/>
    <dgm:cxn modelId="{FB96F2B7-C54F-461A-9C85-00E524A56ACF}" type="presParOf" srcId="{A4DB9B31-BF4E-4155-AF4F-D9DFA5D89FF0}" destId="{2345AD13-B350-48DF-9748-0E815FD53E6A}" srcOrd="1" destOrd="0" presId="urn:microsoft.com/office/officeart/2018/2/layout/IconVerticalSolidList"/>
    <dgm:cxn modelId="{A70D0FF1-2655-459B-AF35-82EA8E84BEF7}" type="presParOf" srcId="{A4DB9B31-BF4E-4155-AF4F-D9DFA5D89FF0}" destId="{FBC39348-8C76-4F62-A40B-6FB37B172D89}" srcOrd="2" destOrd="0" presId="urn:microsoft.com/office/officeart/2018/2/layout/IconVerticalSolidList"/>
    <dgm:cxn modelId="{69D007F7-82F8-47B0-86D5-0A406326CBEA}" type="presParOf" srcId="{A4DB9B31-BF4E-4155-AF4F-D9DFA5D89FF0}" destId="{FBDBF11E-818D-441B-8F53-39FEA63076AC}" srcOrd="3" destOrd="0" presId="urn:microsoft.com/office/officeart/2018/2/layout/IconVerticalSolidList"/>
    <dgm:cxn modelId="{8B3795A2-4B89-4073-9118-ADE69BC6AEFF}" type="presParOf" srcId="{1AA16BE1-87BC-480B-90DB-E5D9C957FA04}" destId="{949F7B31-A492-4012-B596-510438C8BCFE}" srcOrd="1" destOrd="0" presId="urn:microsoft.com/office/officeart/2018/2/layout/IconVerticalSolidList"/>
    <dgm:cxn modelId="{19B8AEFA-7A71-4168-BE38-5978361E8CDF}" type="presParOf" srcId="{1AA16BE1-87BC-480B-90DB-E5D9C957FA04}" destId="{0E0A30B8-B2B5-401F-A741-22810932AE4E}" srcOrd="2" destOrd="0" presId="urn:microsoft.com/office/officeart/2018/2/layout/IconVerticalSolidList"/>
    <dgm:cxn modelId="{6C492899-EF11-45DA-B683-0E84F5E4B227}" type="presParOf" srcId="{0E0A30B8-B2B5-401F-A741-22810932AE4E}" destId="{261D3274-DB92-477E-90FC-71F1087CA4FA}" srcOrd="0" destOrd="0" presId="urn:microsoft.com/office/officeart/2018/2/layout/IconVerticalSolidList"/>
    <dgm:cxn modelId="{FDB19160-044D-4E49-A542-BD98E800FD86}" type="presParOf" srcId="{0E0A30B8-B2B5-401F-A741-22810932AE4E}" destId="{6A5FD678-BFED-4090-BBED-0428BC181DF1}" srcOrd="1" destOrd="0" presId="urn:microsoft.com/office/officeart/2018/2/layout/IconVerticalSolidList"/>
    <dgm:cxn modelId="{265CE78C-D644-4535-B951-C254EA505D00}" type="presParOf" srcId="{0E0A30B8-B2B5-401F-A741-22810932AE4E}" destId="{2BAFD004-E903-4286-9E23-8391C6DCB4A6}" srcOrd="2" destOrd="0" presId="urn:microsoft.com/office/officeart/2018/2/layout/IconVerticalSolidList"/>
    <dgm:cxn modelId="{A50B77E7-42DF-4D2F-808A-E5FF52806CD7}" type="presParOf" srcId="{0E0A30B8-B2B5-401F-A741-22810932AE4E}" destId="{358CDAEA-7E20-4EDE-BBDF-694E764CBB83}" srcOrd="3" destOrd="0" presId="urn:microsoft.com/office/officeart/2018/2/layout/IconVerticalSolidList"/>
    <dgm:cxn modelId="{1FFD210A-58C9-4284-ADB6-DABB8744291A}" type="presParOf" srcId="{1AA16BE1-87BC-480B-90DB-E5D9C957FA04}" destId="{E460CCCF-BB3B-404B-9238-30B8B0F27712}" srcOrd="3" destOrd="0" presId="urn:microsoft.com/office/officeart/2018/2/layout/IconVerticalSolidList"/>
    <dgm:cxn modelId="{4CEA185F-48B8-480C-8EDF-B272CB463AD2}" type="presParOf" srcId="{1AA16BE1-87BC-480B-90DB-E5D9C957FA04}" destId="{8E90B8B5-9CF6-4309-B8B0-2E51F9FA4DDB}" srcOrd="4" destOrd="0" presId="urn:microsoft.com/office/officeart/2018/2/layout/IconVerticalSolidList"/>
    <dgm:cxn modelId="{2F21C2F6-610D-4500-B8D3-79299FC6201C}" type="presParOf" srcId="{8E90B8B5-9CF6-4309-B8B0-2E51F9FA4DDB}" destId="{4476E623-45B1-4745-8A8D-12CDA291B319}" srcOrd="0" destOrd="0" presId="urn:microsoft.com/office/officeart/2018/2/layout/IconVerticalSolidList"/>
    <dgm:cxn modelId="{ADAC4F38-29C2-4093-8FA1-B48B73B50CB7}" type="presParOf" srcId="{8E90B8B5-9CF6-4309-B8B0-2E51F9FA4DDB}" destId="{AC9EAA48-8E48-4FE8-80EB-0AB4E0A96045}" srcOrd="1" destOrd="0" presId="urn:microsoft.com/office/officeart/2018/2/layout/IconVerticalSolidList"/>
    <dgm:cxn modelId="{E81DC67C-C7F9-4E15-B2E1-C57C12690A22}" type="presParOf" srcId="{8E90B8B5-9CF6-4309-B8B0-2E51F9FA4DDB}" destId="{558AA82A-F354-47AA-A959-220E69DD0BAC}" srcOrd="2" destOrd="0" presId="urn:microsoft.com/office/officeart/2018/2/layout/IconVerticalSolidList"/>
    <dgm:cxn modelId="{EF990184-FCC4-4052-A16F-EC278A1C49D3}" type="presParOf" srcId="{8E90B8B5-9CF6-4309-B8B0-2E51F9FA4DDB}" destId="{90C5A83A-5A08-4006-86D8-5F5D584B91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725313-1DD0-4FA3-9964-2CCF22E283C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8AF3421-8E15-4212-BB66-3F32CF56FE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 err="1"/>
            <a:t>Arxiu</a:t>
          </a:r>
          <a:r>
            <a:rPr lang="en-US" baseline="0" dirty="0"/>
            <a:t> </a:t>
          </a:r>
          <a:r>
            <a:rPr lang="en-US" baseline="0" dirty="0" err="1"/>
            <a:t>Històric</a:t>
          </a:r>
          <a:r>
            <a:rPr lang="en-US" baseline="0" dirty="0"/>
            <a:t> de Girona (Historical Archive of Girona)</a:t>
          </a:r>
          <a:endParaRPr lang="en-US" dirty="0"/>
        </a:p>
      </dgm:t>
    </dgm:pt>
    <dgm:pt modelId="{C01D18C5-EDB4-44AE-B175-5230DD0C9082}" type="parTrans" cxnId="{43C6A562-BA20-456C-9ACA-2A941BDACBCC}">
      <dgm:prSet/>
      <dgm:spPr/>
      <dgm:t>
        <a:bodyPr/>
        <a:lstStyle/>
        <a:p>
          <a:endParaRPr lang="en-US"/>
        </a:p>
      </dgm:t>
    </dgm:pt>
    <dgm:pt modelId="{77C8C0A4-C218-4777-A34C-FC59779AC825}" type="sibTrans" cxnId="{43C6A562-BA20-456C-9ACA-2A941BDACBCC}">
      <dgm:prSet/>
      <dgm:spPr/>
      <dgm:t>
        <a:bodyPr/>
        <a:lstStyle/>
        <a:p>
          <a:endParaRPr lang="en-US"/>
        </a:p>
      </dgm:t>
    </dgm:pt>
    <dgm:pt modelId="{C12F14E8-4F2F-3C4F-BB15-73086BA6D5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Girona_01, 1330-1906 
Girona_02, 1364-1918
Girona_03, 1349-1859 
Girona_04, 1328-1918
Girona_05, 1311-1857
Girona_06, 1332-1870
Girona_07, 1330-1918
Girona_08, 1321-1863
Girona_09, 1366-1857
Girona_10, 1363-1918
Girona_11, 1365-1899 
Girona. </a:t>
          </a:r>
          <a:r>
            <a:rPr lang="en-US" dirty="0" err="1"/>
            <a:t>Catàleg</a:t>
          </a:r>
          <a:r>
            <a:rPr lang="en-US" dirty="0"/>
            <a:t> de testaments, 1279-1606</a:t>
          </a:r>
        </a:p>
      </dgm:t>
    </dgm:pt>
    <dgm:pt modelId="{EF4E7AB0-1E45-5E4D-831A-77C40EA0A420}" type="parTrans" cxnId="{56A3C36D-AD2E-5E46-B114-E574BDBE48CD}">
      <dgm:prSet/>
      <dgm:spPr/>
      <dgm:t>
        <a:bodyPr/>
        <a:lstStyle/>
        <a:p>
          <a:endParaRPr lang="en-US"/>
        </a:p>
      </dgm:t>
    </dgm:pt>
    <dgm:pt modelId="{6677970B-702D-4740-8059-058FDE3B431D}" type="sibTrans" cxnId="{56A3C36D-AD2E-5E46-B114-E574BDBE48CD}">
      <dgm:prSet/>
      <dgm:spPr/>
      <dgm:t>
        <a:bodyPr/>
        <a:lstStyle/>
        <a:p>
          <a:endParaRPr lang="en-US"/>
        </a:p>
      </dgm:t>
    </dgm:pt>
    <dgm:pt modelId="{1AA16BE1-87BC-480B-90DB-E5D9C957FA04}" type="pres">
      <dgm:prSet presAssocID="{C1725313-1DD0-4FA3-9964-2CCF22E283C7}" presName="root" presStyleCnt="0">
        <dgm:presLayoutVars>
          <dgm:dir/>
          <dgm:resizeHandles val="exact"/>
        </dgm:presLayoutVars>
      </dgm:prSet>
      <dgm:spPr/>
    </dgm:pt>
    <dgm:pt modelId="{A4DB9B31-BF4E-4155-AF4F-D9DFA5D89FF0}" type="pres">
      <dgm:prSet presAssocID="{68AF3421-8E15-4212-BB66-3F32CF56FE3D}" presName="compNode" presStyleCnt="0"/>
      <dgm:spPr/>
    </dgm:pt>
    <dgm:pt modelId="{308333AF-A0B0-49BC-A9B4-101EEADB8548}" type="pres">
      <dgm:prSet presAssocID="{68AF3421-8E15-4212-BB66-3F32CF56FE3D}" presName="bgRect" presStyleLbl="bgShp" presStyleIdx="0" presStyleCnt="1"/>
      <dgm:spPr/>
    </dgm:pt>
    <dgm:pt modelId="{2345AD13-B350-48DF-9748-0E815FD53E6A}" type="pres">
      <dgm:prSet presAssocID="{68AF3421-8E15-4212-BB66-3F32CF56FE3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 outline"/>
        </a:ext>
      </dgm:extLst>
    </dgm:pt>
    <dgm:pt modelId="{FBC39348-8C76-4F62-A40B-6FB37B172D89}" type="pres">
      <dgm:prSet presAssocID="{68AF3421-8E15-4212-BB66-3F32CF56FE3D}" presName="spaceRect" presStyleCnt="0"/>
      <dgm:spPr/>
    </dgm:pt>
    <dgm:pt modelId="{FBDBF11E-818D-441B-8F53-39FEA63076AC}" type="pres">
      <dgm:prSet presAssocID="{68AF3421-8E15-4212-BB66-3F32CF56FE3D}" presName="parTx" presStyleLbl="revTx" presStyleIdx="0" presStyleCnt="2">
        <dgm:presLayoutVars>
          <dgm:chMax val="0"/>
          <dgm:chPref val="0"/>
        </dgm:presLayoutVars>
      </dgm:prSet>
      <dgm:spPr/>
    </dgm:pt>
    <dgm:pt modelId="{60F7622B-85EE-4C43-A78F-5BF35589A4DE}" type="pres">
      <dgm:prSet presAssocID="{68AF3421-8E15-4212-BB66-3F32CF56FE3D}" presName="desTx" presStyleLbl="revTx" presStyleIdx="1" presStyleCnt="2">
        <dgm:presLayoutVars/>
      </dgm:prSet>
      <dgm:spPr/>
    </dgm:pt>
  </dgm:ptLst>
  <dgm:cxnLst>
    <dgm:cxn modelId="{43C6A562-BA20-456C-9ACA-2A941BDACBCC}" srcId="{C1725313-1DD0-4FA3-9964-2CCF22E283C7}" destId="{68AF3421-8E15-4212-BB66-3F32CF56FE3D}" srcOrd="0" destOrd="0" parTransId="{C01D18C5-EDB4-44AE-B175-5230DD0C9082}" sibTransId="{77C8C0A4-C218-4777-A34C-FC59779AC825}"/>
    <dgm:cxn modelId="{56A3C36D-AD2E-5E46-B114-E574BDBE48CD}" srcId="{68AF3421-8E15-4212-BB66-3F32CF56FE3D}" destId="{C12F14E8-4F2F-3C4F-BB15-73086BA6D559}" srcOrd="0" destOrd="0" parTransId="{EF4E7AB0-1E45-5E4D-831A-77C40EA0A420}" sibTransId="{6677970B-702D-4740-8059-058FDE3B431D}"/>
    <dgm:cxn modelId="{78E760D8-16AA-B244-95FC-42E1B7FFD994}" type="presOf" srcId="{C12F14E8-4F2F-3C4F-BB15-73086BA6D559}" destId="{60F7622B-85EE-4C43-A78F-5BF35589A4DE}" srcOrd="0" destOrd="0" presId="urn:microsoft.com/office/officeart/2018/2/layout/IconVerticalSolidList"/>
    <dgm:cxn modelId="{FEBA17EB-8CCA-41D5-A329-32C151A15BA5}" type="presOf" srcId="{68AF3421-8E15-4212-BB66-3F32CF56FE3D}" destId="{FBDBF11E-818D-441B-8F53-39FEA63076AC}" srcOrd="0" destOrd="0" presId="urn:microsoft.com/office/officeart/2018/2/layout/IconVerticalSolidList"/>
    <dgm:cxn modelId="{09AF71F6-81CA-4060-B871-6D3D8C8D9123}" type="presOf" srcId="{C1725313-1DD0-4FA3-9964-2CCF22E283C7}" destId="{1AA16BE1-87BC-480B-90DB-E5D9C957FA04}" srcOrd="0" destOrd="0" presId="urn:microsoft.com/office/officeart/2018/2/layout/IconVerticalSolidList"/>
    <dgm:cxn modelId="{C5AF8959-FB94-4866-BAE3-AF13AF364BD6}" type="presParOf" srcId="{1AA16BE1-87BC-480B-90DB-E5D9C957FA04}" destId="{A4DB9B31-BF4E-4155-AF4F-D9DFA5D89FF0}" srcOrd="0" destOrd="0" presId="urn:microsoft.com/office/officeart/2018/2/layout/IconVerticalSolidList"/>
    <dgm:cxn modelId="{DDD29DBC-8FCA-4CBD-8E1E-0E82D50A8D0B}" type="presParOf" srcId="{A4DB9B31-BF4E-4155-AF4F-D9DFA5D89FF0}" destId="{308333AF-A0B0-49BC-A9B4-101EEADB8548}" srcOrd="0" destOrd="0" presId="urn:microsoft.com/office/officeart/2018/2/layout/IconVerticalSolidList"/>
    <dgm:cxn modelId="{FB96F2B7-C54F-461A-9C85-00E524A56ACF}" type="presParOf" srcId="{A4DB9B31-BF4E-4155-AF4F-D9DFA5D89FF0}" destId="{2345AD13-B350-48DF-9748-0E815FD53E6A}" srcOrd="1" destOrd="0" presId="urn:microsoft.com/office/officeart/2018/2/layout/IconVerticalSolidList"/>
    <dgm:cxn modelId="{A70D0FF1-2655-459B-AF35-82EA8E84BEF7}" type="presParOf" srcId="{A4DB9B31-BF4E-4155-AF4F-D9DFA5D89FF0}" destId="{FBC39348-8C76-4F62-A40B-6FB37B172D89}" srcOrd="2" destOrd="0" presId="urn:microsoft.com/office/officeart/2018/2/layout/IconVerticalSolidList"/>
    <dgm:cxn modelId="{69D007F7-82F8-47B0-86D5-0A406326CBEA}" type="presParOf" srcId="{A4DB9B31-BF4E-4155-AF4F-D9DFA5D89FF0}" destId="{FBDBF11E-818D-441B-8F53-39FEA63076AC}" srcOrd="3" destOrd="0" presId="urn:microsoft.com/office/officeart/2018/2/layout/IconVerticalSolidList"/>
    <dgm:cxn modelId="{C50A6E05-71AD-E246-9D45-3BB2AC15F35E}" type="presParOf" srcId="{A4DB9B31-BF4E-4155-AF4F-D9DFA5D89FF0}" destId="{60F7622B-85EE-4C43-A78F-5BF35589A4D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2AC152-3645-4839-A25B-423B6652DAA5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663CB910-3194-413B-A7EE-9A01981481A7}">
      <dgm:prSet/>
      <dgm:spPr/>
      <dgm:t>
        <a:bodyPr/>
        <a:lstStyle/>
        <a:p>
          <a:r>
            <a:rPr lang="en-US" baseline="0"/>
            <a:t>Family history</a:t>
          </a:r>
          <a:endParaRPr lang="en-US"/>
        </a:p>
      </dgm:t>
    </dgm:pt>
    <dgm:pt modelId="{1239EEC3-C54C-403D-85EE-2C979DB07A63}" type="parTrans" cxnId="{617E52D1-9251-426A-A533-8AD99D4DD8AC}">
      <dgm:prSet/>
      <dgm:spPr/>
      <dgm:t>
        <a:bodyPr/>
        <a:lstStyle/>
        <a:p>
          <a:endParaRPr lang="en-US"/>
        </a:p>
      </dgm:t>
    </dgm:pt>
    <dgm:pt modelId="{F23D6617-0CBB-4F58-B21D-801CE09F20CF}" type="sibTrans" cxnId="{617E52D1-9251-426A-A533-8AD99D4DD8AC}">
      <dgm:prSet/>
      <dgm:spPr/>
      <dgm:t>
        <a:bodyPr/>
        <a:lstStyle/>
        <a:p>
          <a:endParaRPr lang="en-US"/>
        </a:p>
      </dgm:t>
    </dgm:pt>
    <dgm:pt modelId="{43C1A95D-C298-4299-83DC-5144A23B5C06}">
      <dgm:prSet/>
      <dgm:spPr/>
      <dgm:t>
        <a:bodyPr/>
        <a:lstStyle/>
        <a:p>
          <a:r>
            <a:rPr lang="en-US" baseline="0"/>
            <a:t>Details such as family names, occupations, property, debts owed, credit held</a:t>
          </a:r>
          <a:endParaRPr lang="en-US"/>
        </a:p>
      </dgm:t>
    </dgm:pt>
    <dgm:pt modelId="{D509A6CC-0347-47B0-883E-489A823A8C67}" type="parTrans" cxnId="{9D7FD1C5-F2B7-432C-8BE5-1634D8F804B4}">
      <dgm:prSet/>
      <dgm:spPr/>
      <dgm:t>
        <a:bodyPr/>
        <a:lstStyle/>
        <a:p>
          <a:endParaRPr lang="en-US"/>
        </a:p>
      </dgm:t>
    </dgm:pt>
    <dgm:pt modelId="{69B38111-A4A9-4511-A3F0-8E6780A69D06}" type="sibTrans" cxnId="{9D7FD1C5-F2B7-432C-8BE5-1634D8F804B4}">
      <dgm:prSet/>
      <dgm:spPr/>
      <dgm:t>
        <a:bodyPr/>
        <a:lstStyle/>
        <a:p>
          <a:endParaRPr lang="en-US"/>
        </a:p>
      </dgm:t>
    </dgm:pt>
    <dgm:pt modelId="{86E66E29-74FB-1346-8211-F59AECD1FF1B}" type="pres">
      <dgm:prSet presAssocID="{5A2AC152-3645-4839-A25B-423B6652DAA5}" presName="linear" presStyleCnt="0">
        <dgm:presLayoutVars>
          <dgm:animLvl val="lvl"/>
          <dgm:resizeHandles val="exact"/>
        </dgm:presLayoutVars>
      </dgm:prSet>
      <dgm:spPr/>
    </dgm:pt>
    <dgm:pt modelId="{85C0AF65-5FCF-8B43-BD82-9356FAF620A4}" type="pres">
      <dgm:prSet presAssocID="{663CB910-3194-413B-A7EE-9A01981481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8282E96-7834-C24B-B911-0427E6AA0F44}" type="pres">
      <dgm:prSet presAssocID="{F23D6617-0CBB-4F58-B21D-801CE09F20CF}" presName="spacer" presStyleCnt="0"/>
      <dgm:spPr/>
    </dgm:pt>
    <dgm:pt modelId="{C9128CC2-B6EF-C84D-8C99-B13F3F9ED8A9}" type="pres">
      <dgm:prSet presAssocID="{43C1A95D-C298-4299-83DC-5144A23B5C0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7056600-96CC-B444-A3E7-D15EFCE33081}" type="presOf" srcId="{663CB910-3194-413B-A7EE-9A01981481A7}" destId="{85C0AF65-5FCF-8B43-BD82-9356FAF620A4}" srcOrd="0" destOrd="0" presId="urn:microsoft.com/office/officeart/2005/8/layout/vList2"/>
    <dgm:cxn modelId="{ABDAA22F-F23B-8F4F-87E8-3A66AC7EFE8B}" type="presOf" srcId="{5A2AC152-3645-4839-A25B-423B6652DAA5}" destId="{86E66E29-74FB-1346-8211-F59AECD1FF1B}" srcOrd="0" destOrd="0" presId="urn:microsoft.com/office/officeart/2005/8/layout/vList2"/>
    <dgm:cxn modelId="{AD24A78A-1CE0-FE42-B5F0-C610E7629982}" type="presOf" srcId="{43C1A95D-C298-4299-83DC-5144A23B5C06}" destId="{C9128CC2-B6EF-C84D-8C99-B13F3F9ED8A9}" srcOrd="0" destOrd="0" presId="urn:microsoft.com/office/officeart/2005/8/layout/vList2"/>
    <dgm:cxn modelId="{9D7FD1C5-F2B7-432C-8BE5-1634D8F804B4}" srcId="{5A2AC152-3645-4839-A25B-423B6652DAA5}" destId="{43C1A95D-C298-4299-83DC-5144A23B5C06}" srcOrd="1" destOrd="0" parTransId="{D509A6CC-0347-47B0-883E-489A823A8C67}" sibTransId="{69B38111-A4A9-4511-A3F0-8E6780A69D06}"/>
    <dgm:cxn modelId="{617E52D1-9251-426A-A533-8AD99D4DD8AC}" srcId="{5A2AC152-3645-4839-A25B-423B6652DAA5}" destId="{663CB910-3194-413B-A7EE-9A01981481A7}" srcOrd="0" destOrd="0" parTransId="{1239EEC3-C54C-403D-85EE-2C979DB07A63}" sibTransId="{F23D6617-0CBB-4F58-B21D-801CE09F20CF}"/>
    <dgm:cxn modelId="{D2815C98-E4D8-FE42-A29E-71C4A96D9DF2}" type="presParOf" srcId="{86E66E29-74FB-1346-8211-F59AECD1FF1B}" destId="{85C0AF65-5FCF-8B43-BD82-9356FAF620A4}" srcOrd="0" destOrd="0" presId="urn:microsoft.com/office/officeart/2005/8/layout/vList2"/>
    <dgm:cxn modelId="{8FD1D4B1-A44C-3F4E-9F25-4B6791123C03}" type="presParOf" srcId="{86E66E29-74FB-1346-8211-F59AECD1FF1B}" destId="{28282E96-7834-C24B-B911-0427E6AA0F44}" srcOrd="1" destOrd="0" presId="urn:microsoft.com/office/officeart/2005/8/layout/vList2"/>
    <dgm:cxn modelId="{7466C027-E382-D642-AF61-6DADFD4936E3}" type="presParOf" srcId="{86E66E29-74FB-1346-8211-F59AECD1FF1B}" destId="{C9128CC2-B6EF-C84D-8C99-B13F3F9ED8A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2AC152-3645-4839-A25B-423B6652DAA5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663CB910-3194-413B-A7EE-9A01981481A7}">
      <dgm:prSet/>
      <dgm:spPr/>
      <dgm:t>
        <a:bodyPr/>
        <a:lstStyle/>
        <a:p>
          <a:r>
            <a:rPr lang="en-US" baseline="0" dirty="0"/>
            <a:t>Formulaic</a:t>
          </a:r>
          <a:endParaRPr lang="en-US" dirty="0"/>
        </a:p>
      </dgm:t>
    </dgm:pt>
    <dgm:pt modelId="{1239EEC3-C54C-403D-85EE-2C979DB07A63}" type="parTrans" cxnId="{617E52D1-9251-426A-A533-8AD99D4DD8AC}">
      <dgm:prSet/>
      <dgm:spPr/>
      <dgm:t>
        <a:bodyPr/>
        <a:lstStyle/>
        <a:p>
          <a:endParaRPr lang="en-US"/>
        </a:p>
      </dgm:t>
    </dgm:pt>
    <dgm:pt modelId="{F23D6617-0CBB-4F58-B21D-801CE09F20CF}" type="sibTrans" cxnId="{617E52D1-9251-426A-A533-8AD99D4DD8AC}">
      <dgm:prSet/>
      <dgm:spPr/>
      <dgm:t>
        <a:bodyPr/>
        <a:lstStyle/>
        <a:p>
          <a:endParaRPr lang="en-US"/>
        </a:p>
      </dgm:t>
    </dgm:pt>
    <dgm:pt modelId="{43C1A95D-C298-4299-83DC-5144A23B5C06}">
      <dgm:prSet/>
      <dgm:spPr/>
      <dgm:t>
        <a:bodyPr/>
        <a:lstStyle/>
        <a:p>
          <a:r>
            <a:rPr lang="en-US" baseline="0" dirty="0"/>
            <a:t>Lack of context</a:t>
          </a:r>
          <a:endParaRPr lang="en-US" dirty="0"/>
        </a:p>
      </dgm:t>
    </dgm:pt>
    <dgm:pt modelId="{D509A6CC-0347-47B0-883E-489A823A8C67}" type="parTrans" cxnId="{9D7FD1C5-F2B7-432C-8BE5-1634D8F804B4}">
      <dgm:prSet/>
      <dgm:spPr/>
      <dgm:t>
        <a:bodyPr/>
        <a:lstStyle/>
        <a:p>
          <a:endParaRPr lang="en-US"/>
        </a:p>
      </dgm:t>
    </dgm:pt>
    <dgm:pt modelId="{69B38111-A4A9-4511-A3F0-8E6780A69D06}" type="sibTrans" cxnId="{9D7FD1C5-F2B7-432C-8BE5-1634D8F804B4}">
      <dgm:prSet/>
      <dgm:spPr/>
      <dgm:t>
        <a:bodyPr/>
        <a:lstStyle/>
        <a:p>
          <a:endParaRPr lang="en-US"/>
        </a:p>
      </dgm:t>
    </dgm:pt>
    <dgm:pt modelId="{86E66E29-74FB-1346-8211-F59AECD1FF1B}" type="pres">
      <dgm:prSet presAssocID="{5A2AC152-3645-4839-A25B-423B6652DAA5}" presName="linear" presStyleCnt="0">
        <dgm:presLayoutVars>
          <dgm:animLvl val="lvl"/>
          <dgm:resizeHandles val="exact"/>
        </dgm:presLayoutVars>
      </dgm:prSet>
      <dgm:spPr/>
    </dgm:pt>
    <dgm:pt modelId="{85C0AF65-5FCF-8B43-BD82-9356FAF620A4}" type="pres">
      <dgm:prSet presAssocID="{663CB910-3194-413B-A7EE-9A01981481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8282E96-7834-C24B-B911-0427E6AA0F44}" type="pres">
      <dgm:prSet presAssocID="{F23D6617-0CBB-4F58-B21D-801CE09F20CF}" presName="spacer" presStyleCnt="0"/>
      <dgm:spPr/>
    </dgm:pt>
    <dgm:pt modelId="{C9128CC2-B6EF-C84D-8C99-B13F3F9ED8A9}" type="pres">
      <dgm:prSet presAssocID="{43C1A95D-C298-4299-83DC-5144A23B5C0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7056600-96CC-B444-A3E7-D15EFCE33081}" type="presOf" srcId="{663CB910-3194-413B-A7EE-9A01981481A7}" destId="{85C0AF65-5FCF-8B43-BD82-9356FAF620A4}" srcOrd="0" destOrd="0" presId="urn:microsoft.com/office/officeart/2005/8/layout/vList2"/>
    <dgm:cxn modelId="{ABDAA22F-F23B-8F4F-87E8-3A66AC7EFE8B}" type="presOf" srcId="{5A2AC152-3645-4839-A25B-423B6652DAA5}" destId="{86E66E29-74FB-1346-8211-F59AECD1FF1B}" srcOrd="0" destOrd="0" presId="urn:microsoft.com/office/officeart/2005/8/layout/vList2"/>
    <dgm:cxn modelId="{AD24A78A-1CE0-FE42-B5F0-C610E7629982}" type="presOf" srcId="{43C1A95D-C298-4299-83DC-5144A23B5C06}" destId="{C9128CC2-B6EF-C84D-8C99-B13F3F9ED8A9}" srcOrd="0" destOrd="0" presId="urn:microsoft.com/office/officeart/2005/8/layout/vList2"/>
    <dgm:cxn modelId="{9D7FD1C5-F2B7-432C-8BE5-1634D8F804B4}" srcId="{5A2AC152-3645-4839-A25B-423B6652DAA5}" destId="{43C1A95D-C298-4299-83DC-5144A23B5C06}" srcOrd="1" destOrd="0" parTransId="{D509A6CC-0347-47B0-883E-489A823A8C67}" sibTransId="{69B38111-A4A9-4511-A3F0-8E6780A69D06}"/>
    <dgm:cxn modelId="{617E52D1-9251-426A-A533-8AD99D4DD8AC}" srcId="{5A2AC152-3645-4839-A25B-423B6652DAA5}" destId="{663CB910-3194-413B-A7EE-9A01981481A7}" srcOrd="0" destOrd="0" parTransId="{1239EEC3-C54C-403D-85EE-2C979DB07A63}" sibTransId="{F23D6617-0CBB-4F58-B21D-801CE09F20CF}"/>
    <dgm:cxn modelId="{D2815C98-E4D8-FE42-A29E-71C4A96D9DF2}" type="presParOf" srcId="{86E66E29-74FB-1346-8211-F59AECD1FF1B}" destId="{85C0AF65-5FCF-8B43-BD82-9356FAF620A4}" srcOrd="0" destOrd="0" presId="urn:microsoft.com/office/officeart/2005/8/layout/vList2"/>
    <dgm:cxn modelId="{8FD1D4B1-A44C-3F4E-9F25-4B6791123C03}" type="presParOf" srcId="{86E66E29-74FB-1346-8211-F59AECD1FF1B}" destId="{28282E96-7834-C24B-B911-0427E6AA0F44}" srcOrd="1" destOrd="0" presId="urn:microsoft.com/office/officeart/2005/8/layout/vList2"/>
    <dgm:cxn modelId="{7466C027-E382-D642-AF61-6DADFD4936E3}" type="presParOf" srcId="{86E66E29-74FB-1346-8211-F59AECD1FF1B}" destId="{C9128CC2-B6EF-C84D-8C99-B13F3F9ED8A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6DA685-150D-4DEC-81A8-2B282A01821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42FC65E-E5AA-4C85-A2EA-D5F16723957E}">
      <dgm:prSet/>
      <dgm:spPr/>
      <dgm:t>
        <a:bodyPr/>
        <a:lstStyle/>
        <a:p>
          <a:r>
            <a:rPr lang="en-US" baseline="0"/>
            <a:t>Shared expertise</a:t>
          </a:r>
          <a:endParaRPr lang="en-US"/>
        </a:p>
      </dgm:t>
    </dgm:pt>
    <dgm:pt modelId="{FEBD617C-AC3F-4F93-8237-783FB7569272}" type="parTrans" cxnId="{05DCB554-2D85-4043-A0EE-59CCBD0DFD2F}">
      <dgm:prSet/>
      <dgm:spPr/>
      <dgm:t>
        <a:bodyPr/>
        <a:lstStyle/>
        <a:p>
          <a:endParaRPr lang="en-US"/>
        </a:p>
      </dgm:t>
    </dgm:pt>
    <dgm:pt modelId="{B5222521-E9A2-4219-8AED-DCFD007816AE}" type="sibTrans" cxnId="{05DCB554-2D85-4043-A0EE-59CCBD0DFD2F}">
      <dgm:prSet/>
      <dgm:spPr/>
      <dgm:t>
        <a:bodyPr/>
        <a:lstStyle/>
        <a:p>
          <a:endParaRPr lang="en-US"/>
        </a:p>
      </dgm:t>
    </dgm:pt>
    <dgm:pt modelId="{C540206F-CA78-4A7D-952A-55CF97ADC305}">
      <dgm:prSet/>
      <dgm:spPr/>
      <dgm:t>
        <a:bodyPr/>
        <a:lstStyle/>
        <a:p>
          <a:r>
            <a:rPr lang="en-US" baseline="0"/>
            <a:t>Can cover twice as much ground</a:t>
          </a:r>
          <a:endParaRPr lang="en-US"/>
        </a:p>
      </dgm:t>
    </dgm:pt>
    <dgm:pt modelId="{0E4BD1C4-3789-4B08-8539-E969156223BC}" type="parTrans" cxnId="{7F568964-26E2-4583-855E-682CE5C941F2}">
      <dgm:prSet/>
      <dgm:spPr/>
      <dgm:t>
        <a:bodyPr/>
        <a:lstStyle/>
        <a:p>
          <a:endParaRPr lang="en-US"/>
        </a:p>
      </dgm:t>
    </dgm:pt>
    <dgm:pt modelId="{F4D44CEE-AA78-4261-BDDF-B952927DA6E4}" type="sibTrans" cxnId="{7F568964-26E2-4583-855E-682CE5C941F2}">
      <dgm:prSet/>
      <dgm:spPr/>
      <dgm:t>
        <a:bodyPr/>
        <a:lstStyle/>
        <a:p>
          <a:endParaRPr lang="en-US"/>
        </a:p>
      </dgm:t>
    </dgm:pt>
    <dgm:pt modelId="{19DD7F22-17A0-40DD-A4B4-BFFA3A395832}" type="pres">
      <dgm:prSet presAssocID="{5F6DA685-150D-4DEC-81A8-2B282A01821B}" presName="root" presStyleCnt="0">
        <dgm:presLayoutVars>
          <dgm:dir/>
          <dgm:resizeHandles val="exact"/>
        </dgm:presLayoutVars>
      </dgm:prSet>
      <dgm:spPr/>
    </dgm:pt>
    <dgm:pt modelId="{83D814CA-F4E3-42AA-89E5-678DF4C6D918}" type="pres">
      <dgm:prSet presAssocID="{D42FC65E-E5AA-4C85-A2EA-D5F16723957E}" presName="compNode" presStyleCnt="0"/>
      <dgm:spPr/>
    </dgm:pt>
    <dgm:pt modelId="{9CFE3C20-49EF-41E4-81F5-F111A001B269}" type="pres">
      <dgm:prSet presAssocID="{D42FC65E-E5AA-4C85-A2EA-D5F16723957E}" presName="bgRect" presStyleLbl="bgShp" presStyleIdx="0" presStyleCnt="2"/>
      <dgm:spPr/>
    </dgm:pt>
    <dgm:pt modelId="{601A1241-7AA1-449B-AB97-F9CDDE5DEFE1}" type="pres">
      <dgm:prSet presAssocID="{D42FC65E-E5AA-4C85-A2EA-D5F16723957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AF06738-20ED-4FB4-873F-2054240CD276}" type="pres">
      <dgm:prSet presAssocID="{D42FC65E-E5AA-4C85-A2EA-D5F16723957E}" presName="spaceRect" presStyleCnt="0"/>
      <dgm:spPr/>
    </dgm:pt>
    <dgm:pt modelId="{23031DB5-EA11-4879-A501-7129A45CB807}" type="pres">
      <dgm:prSet presAssocID="{D42FC65E-E5AA-4C85-A2EA-D5F16723957E}" presName="parTx" presStyleLbl="revTx" presStyleIdx="0" presStyleCnt="2">
        <dgm:presLayoutVars>
          <dgm:chMax val="0"/>
          <dgm:chPref val="0"/>
        </dgm:presLayoutVars>
      </dgm:prSet>
      <dgm:spPr/>
    </dgm:pt>
    <dgm:pt modelId="{C87D7134-8D2D-4FB6-9337-B5584446DAF5}" type="pres">
      <dgm:prSet presAssocID="{B5222521-E9A2-4219-8AED-DCFD007816AE}" presName="sibTrans" presStyleCnt="0"/>
      <dgm:spPr/>
    </dgm:pt>
    <dgm:pt modelId="{8519679A-CA87-48C2-88E6-F5EC72AA3F95}" type="pres">
      <dgm:prSet presAssocID="{C540206F-CA78-4A7D-952A-55CF97ADC305}" presName="compNode" presStyleCnt="0"/>
      <dgm:spPr/>
    </dgm:pt>
    <dgm:pt modelId="{948C6FB8-07BB-420F-9240-7CD5C94A0781}" type="pres">
      <dgm:prSet presAssocID="{C540206F-CA78-4A7D-952A-55CF97ADC305}" presName="bgRect" presStyleLbl="bgShp" presStyleIdx="1" presStyleCnt="2"/>
      <dgm:spPr/>
    </dgm:pt>
    <dgm:pt modelId="{414A4B6A-BB6B-473C-8B9C-E1DD0AAB7542}" type="pres">
      <dgm:prSet presAssocID="{C540206F-CA78-4A7D-952A-55CF97ADC30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FFA7848-1939-4096-9FD0-2DBB2BBA7355}" type="pres">
      <dgm:prSet presAssocID="{C540206F-CA78-4A7D-952A-55CF97ADC305}" presName="spaceRect" presStyleCnt="0"/>
      <dgm:spPr/>
    </dgm:pt>
    <dgm:pt modelId="{B585E43B-EA41-4738-AE95-83B0762B452B}" type="pres">
      <dgm:prSet presAssocID="{C540206F-CA78-4A7D-952A-55CF97ADC30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5DCB554-2D85-4043-A0EE-59CCBD0DFD2F}" srcId="{5F6DA685-150D-4DEC-81A8-2B282A01821B}" destId="{D42FC65E-E5AA-4C85-A2EA-D5F16723957E}" srcOrd="0" destOrd="0" parTransId="{FEBD617C-AC3F-4F93-8237-783FB7569272}" sibTransId="{B5222521-E9A2-4219-8AED-DCFD007816AE}"/>
    <dgm:cxn modelId="{C64C2E64-9EAE-48D9-B7F8-0256FC75E9F8}" type="presOf" srcId="{5F6DA685-150D-4DEC-81A8-2B282A01821B}" destId="{19DD7F22-17A0-40DD-A4B4-BFFA3A395832}" srcOrd="0" destOrd="0" presId="urn:microsoft.com/office/officeart/2018/2/layout/IconVerticalSolidList"/>
    <dgm:cxn modelId="{7F568964-26E2-4583-855E-682CE5C941F2}" srcId="{5F6DA685-150D-4DEC-81A8-2B282A01821B}" destId="{C540206F-CA78-4A7D-952A-55CF97ADC305}" srcOrd="1" destOrd="0" parTransId="{0E4BD1C4-3789-4B08-8539-E969156223BC}" sibTransId="{F4D44CEE-AA78-4261-BDDF-B952927DA6E4}"/>
    <dgm:cxn modelId="{A9D52469-A52D-4720-895C-24C9092AC499}" type="presOf" srcId="{C540206F-CA78-4A7D-952A-55CF97ADC305}" destId="{B585E43B-EA41-4738-AE95-83B0762B452B}" srcOrd="0" destOrd="0" presId="urn:microsoft.com/office/officeart/2018/2/layout/IconVerticalSolidList"/>
    <dgm:cxn modelId="{08CF18DA-3225-437E-9BF4-A0C3A900DFA0}" type="presOf" srcId="{D42FC65E-E5AA-4C85-A2EA-D5F16723957E}" destId="{23031DB5-EA11-4879-A501-7129A45CB807}" srcOrd="0" destOrd="0" presId="urn:microsoft.com/office/officeart/2018/2/layout/IconVerticalSolidList"/>
    <dgm:cxn modelId="{A35779FB-3EF7-45C8-B5C0-E90553314FB0}" type="presParOf" srcId="{19DD7F22-17A0-40DD-A4B4-BFFA3A395832}" destId="{83D814CA-F4E3-42AA-89E5-678DF4C6D918}" srcOrd="0" destOrd="0" presId="urn:microsoft.com/office/officeart/2018/2/layout/IconVerticalSolidList"/>
    <dgm:cxn modelId="{4A026B6F-3197-4410-AE9A-6CD49C94564E}" type="presParOf" srcId="{83D814CA-F4E3-42AA-89E5-678DF4C6D918}" destId="{9CFE3C20-49EF-41E4-81F5-F111A001B269}" srcOrd="0" destOrd="0" presId="urn:microsoft.com/office/officeart/2018/2/layout/IconVerticalSolidList"/>
    <dgm:cxn modelId="{8DEBE208-FCDE-407C-839B-2DDA5964BB4F}" type="presParOf" srcId="{83D814CA-F4E3-42AA-89E5-678DF4C6D918}" destId="{601A1241-7AA1-449B-AB97-F9CDDE5DEFE1}" srcOrd="1" destOrd="0" presId="urn:microsoft.com/office/officeart/2018/2/layout/IconVerticalSolidList"/>
    <dgm:cxn modelId="{2A5E002B-A9C2-473C-BBF4-7AE0253E85A9}" type="presParOf" srcId="{83D814CA-F4E3-42AA-89E5-678DF4C6D918}" destId="{4AF06738-20ED-4FB4-873F-2054240CD276}" srcOrd="2" destOrd="0" presId="urn:microsoft.com/office/officeart/2018/2/layout/IconVerticalSolidList"/>
    <dgm:cxn modelId="{1F0A316C-E4CF-4333-AFCC-23B38E6B6A56}" type="presParOf" srcId="{83D814CA-F4E3-42AA-89E5-678DF4C6D918}" destId="{23031DB5-EA11-4879-A501-7129A45CB807}" srcOrd="3" destOrd="0" presId="urn:microsoft.com/office/officeart/2018/2/layout/IconVerticalSolidList"/>
    <dgm:cxn modelId="{2A1DB33D-F145-4984-A4B7-AC66FA6C13AC}" type="presParOf" srcId="{19DD7F22-17A0-40DD-A4B4-BFFA3A395832}" destId="{C87D7134-8D2D-4FB6-9337-B5584446DAF5}" srcOrd="1" destOrd="0" presId="urn:microsoft.com/office/officeart/2018/2/layout/IconVerticalSolidList"/>
    <dgm:cxn modelId="{F3F4D10E-BA90-44ED-BD19-FCBC2AD8FA18}" type="presParOf" srcId="{19DD7F22-17A0-40DD-A4B4-BFFA3A395832}" destId="{8519679A-CA87-48C2-88E6-F5EC72AA3F95}" srcOrd="2" destOrd="0" presId="urn:microsoft.com/office/officeart/2018/2/layout/IconVerticalSolidList"/>
    <dgm:cxn modelId="{80747C18-84CA-4622-8ACB-FE2011436A65}" type="presParOf" srcId="{8519679A-CA87-48C2-88E6-F5EC72AA3F95}" destId="{948C6FB8-07BB-420F-9240-7CD5C94A0781}" srcOrd="0" destOrd="0" presId="urn:microsoft.com/office/officeart/2018/2/layout/IconVerticalSolidList"/>
    <dgm:cxn modelId="{F77F39D2-080C-431C-AB14-E016603655E9}" type="presParOf" srcId="{8519679A-CA87-48C2-88E6-F5EC72AA3F95}" destId="{414A4B6A-BB6B-473C-8B9C-E1DD0AAB7542}" srcOrd="1" destOrd="0" presId="urn:microsoft.com/office/officeart/2018/2/layout/IconVerticalSolidList"/>
    <dgm:cxn modelId="{23B9B3AF-2827-454D-9746-BBF8BBF2E271}" type="presParOf" srcId="{8519679A-CA87-48C2-88E6-F5EC72AA3F95}" destId="{CFFA7848-1939-4096-9FD0-2DBB2BBA7355}" srcOrd="2" destOrd="0" presId="urn:microsoft.com/office/officeart/2018/2/layout/IconVerticalSolidList"/>
    <dgm:cxn modelId="{216279B1-7F6E-4F54-9748-3C67E735C8B4}" type="presParOf" srcId="{8519679A-CA87-48C2-88E6-F5EC72AA3F95}" destId="{B585E43B-EA41-4738-AE95-83B0762B452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333AF-A0B0-49BC-A9B4-101EEADB8548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5AD13-B350-48DF-9748-0E815FD53E6A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BF11E-818D-441B-8F53-39FEA63076AC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Arxiu Històric de Girona (Historical Archive of Girona)</a:t>
          </a:r>
          <a:endParaRPr lang="en-US" sz="2500" kern="1200"/>
        </a:p>
      </dsp:txBody>
      <dsp:txXfrm>
        <a:off x="1816103" y="671"/>
        <a:ext cx="4447536" cy="1572384"/>
      </dsp:txXfrm>
    </dsp:sp>
    <dsp:sp modelId="{261D3274-DB92-477E-90FC-71F1087CA4FA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FD678-BFED-4090-BBED-0428BC181DF1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CDAEA-7E20-4EDE-BBDF-694E764CBB83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Arxiu Històric Ciutat de Girona (Historical Archive of the City of Girona)</a:t>
          </a:r>
          <a:endParaRPr lang="en-US" sz="2500" kern="1200"/>
        </a:p>
      </dsp:txBody>
      <dsp:txXfrm>
        <a:off x="1816103" y="1966151"/>
        <a:ext cx="4447536" cy="1572384"/>
      </dsp:txXfrm>
    </dsp:sp>
    <dsp:sp modelId="{4476E623-45B1-4745-8A8D-12CDA291B319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EAA48-8E48-4FE8-80EB-0AB4E0A96045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5A83A-5A08-4006-86D8-5F5D584B9115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Arxiu Diocesà de Girona (Diocesan Archive of Girona)</a:t>
          </a:r>
          <a:endParaRPr lang="en-US" sz="2500" kern="1200"/>
        </a:p>
      </dsp:txBody>
      <dsp:txXfrm>
        <a:off x="1816103" y="3931632"/>
        <a:ext cx="4447536" cy="1572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333AF-A0B0-49BC-A9B4-101EEADB8548}">
      <dsp:nvSpPr>
        <dsp:cNvPr id="0" name=""/>
        <dsp:cNvSpPr/>
      </dsp:nvSpPr>
      <dsp:spPr>
        <a:xfrm>
          <a:off x="0" y="1928252"/>
          <a:ext cx="6868133" cy="16481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5AD13-B350-48DF-9748-0E815FD53E6A}">
      <dsp:nvSpPr>
        <dsp:cNvPr id="0" name=""/>
        <dsp:cNvSpPr/>
      </dsp:nvSpPr>
      <dsp:spPr>
        <a:xfrm>
          <a:off x="498575" y="2299093"/>
          <a:ext cx="906500" cy="906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BF11E-818D-441B-8F53-39FEA63076AC}">
      <dsp:nvSpPr>
        <dsp:cNvPr id="0" name=""/>
        <dsp:cNvSpPr/>
      </dsp:nvSpPr>
      <dsp:spPr>
        <a:xfrm>
          <a:off x="1903650" y="1928252"/>
          <a:ext cx="3090659" cy="1648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433" tIns="174433" rIns="174433" bIns="17443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 dirty="0" err="1"/>
            <a:t>Arxiu</a:t>
          </a:r>
          <a:r>
            <a:rPr lang="en-US" sz="2500" kern="1200" baseline="0" dirty="0"/>
            <a:t> </a:t>
          </a:r>
          <a:r>
            <a:rPr lang="en-US" sz="2500" kern="1200" baseline="0" dirty="0" err="1"/>
            <a:t>Històric</a:t>
          </a:r>
          <a:r>
            <a:rPr lang="en-US" sz="2500" kern="1200" baseline="0" dirty="0"/>
            <a:t> de Girona (Historical Archive of Girona)</a:t>
          </a:r>
          <a:endParaRPr lang="en-US" sz="2500" kern="1200" dirty="0"/>
        </a:p>
      </dsp:txBody>
      <dsp:txXfrm>
        <a:off x="1903650" y="1928252"/>
        <a:ext cx="3090659" cy="1648182"/>
      </dsp:txXfrm>
    </dsp:sp>
    <dsp:sp modelId="{60F7622B-85EE-4C43-A78F-5BF35589A4DE}">
      <dsp:nvSpPr>
        <dsp:cNvPr id="0" name=""/>
        <dsp:cNvSpPr/>
      </dsp:nvSpPr>
      <dsp:spPr>
        <a:xfrm>
          <a:off x="4994310" y="1928252"/>
          <a:ext cx="1871961" cy="1648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433" tIns="174433" rIns="174433" bIns="174433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Girona_01, 1330-1906 
Girona_02, 1364-1918
Girona_03, 1349-1859 
Girona_04, 1328-1918
Girona_05, 1311-1857
Girona_06, 1332-1870
Girona_07, 1330-1918
Girona_08, 1321-1863
Girona_09, 1366-1857
Girona_10, 1363-1918
Girona_11, 1365-1899 
Girona. </a:t>
          </a:r>
          <a:r>
            <a:rPr lang="en-US" sz="1100" kern="1200" dirty="0" err="1"/>
            <a:t>Catàleg</a:t>
          </a:r>
          <a:r>
            <a:rPr lang="en-US" sz="1100" kern="1200" dirty="0"/>
            <a:t> de testaments, 1279-1606</a:t>
          </a:r>
        </a:p>
      </dsp:txBody>
      <dsp:txXfrm>
        <a:off x="4994310" y="1928252"/>
        <a:ext cx="1871961" cy="16481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0AF65-5FCF-8B43-BD82-9356FAF620A4}">
      <dsp:nvSpPr>
        <dsp:cNvPr id="0" name=""/>
        <dsp:cNvSpPr/>
      </dsp:nvSpPr>
      <dsp:spPr>
        <a:xfrm>
          <a:off x="0" y="589942"/>
          <a:ext cx="6263640" cy="2107681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baseline="0"/>
            <a:t>Family history</a:t>
          </a:r>
          <a:endParaRPr lang="en-US" sz="3800" kern="1200"/>
        </a:p>
      </dsp:txBody>
      <dsp:txXfrm>
        <a:off x="102889" y="692831"/>
        <a:ext cx="6057862" cy="1901903"/>
      </dsp:txXfrm>
    </dsp:sp>
    <dsp:sp modelId="{C9128CC2-B6EF-C84D-8C99-B13F3F9ED8A9}">
      <dsp:nvSpPr>
        <dsp:cNvPr id="0" name=""/>
        <dsp:cNvSpPr/>
      </dsp:nvSpPr>
      <dsp:spPr>
        <a:xfrm>
          <a:off x="0" y="2807063"/>
          <a:ext cx="6263640" cy="2107681"/>
        </a:xfrm>
        <a:prstGeom prst="roundRect">
          <a:avLst/>
        </a:prstGeom>
        <a:solidFill>
          <a:schemeClr val="accent1">
            <a:shade val="80000"/>
            <a:hueOff val="-92321"/>
            <a:satOff val="-45089"/>
            <a:lumOff val="347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baseline="0"/>
            <a:t>Details such as family names, occupations, property, debts owed, credit held</a:t>
          </a:r>
          <a:endParaRPr lang="en-US" sz="3800" kern="1200"/>
        </a:p>
      </dsp:txBody>
      <dsp:txXfrm>
        <a:off x="102889" y="2909952"/>
        <a:ext cx="6057862" cy="19019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0AF65-5FCF-8B43-BD82-9356FAF620A4}">
      <dsp:nvSpPr>
        <dsp:cNvPr id="0" name=""/>
        <dsp:cNvSpPr/>
      </dsp:nvSpPr>
      <dsp:spPr>
        <a:xfrm>
          <a:off x="0" y="1099718"/>
          <a:ext cx="6263640" cy="155902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baseline="0" dirty="0"/>
            <a:t>Formulaic</a:t>
          </a:r>
          <a:endParaRPr lang="en-US" sz="6500" kern="1200" dirty="0"/>
        </a:p>
      </dsp:txBody>
      <dsp:txXfrm>
        <a:off x="76105" y="1175823"/>
        <a:ext cx="6111430" cy="1406815"/>
      </dsp:txXfrm>
    </dsp:sp>
    <dsp:sp modelId="{C9128CC2-B6EF-C84D-8C99-B13F3F9ED8A9}">
      <dsp:nvSpPr>
        <dsp:cNvPr id="0" name=""/>
        <dsp:cNvSpPr/>
      </dsp:nvSpPr>
      <dsp:spPr>
        <a:xfrm>
          <a:off x="0" y="2845944"/>
          <a:ext cx="6263640" cy="1559025"/>
        </a:xfrm>
        <a:prstGeom prst="roundRect">
          <a:avLst/>
        </a:prstGeom>
        <a:solidFill>
          <a:schemeClr val="accent1">
            <a:shade val="80000"/>
            <a:hueOff val="-92321"/>
            <a:satOff val="-45089"/>
            <a:lumOff val="347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baseline="0" dirty="0"/>
            <a:t>Lack of context</a:t>
          </a:r>
          <a:endParaRPr lang="en-US" sz="6500" kern="1200" dirty="0"/>
        </a:p>
      </dsp:txBody>
      <dsp:txXfrm>
        <a:off x="76105" y="2922049"/>
        <a:ext cx="6111430" cy="14068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E3C20-49EF-41E4-81F5-F111A001B269}">
      <dsp:nvSpPr>
        <dsp:cNvPr id="0" name=""/>
        <dsp:cNvSpPr/>
      </dsp:nvSpPr>
      <dsp:spPr>
        <a:xfrm>
          <a:off x="0" y="894511"/>
          <a:ext cx="6263640" cy="16514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A1241-7AA1-449B-AB97-F9CDDE5DEFE1}">
      <dsp:nvSpPr>
        <dsp:cNvPr id="0" name=""/>
        <dsp:cNvSpPr/>
      </dsp:nvSpPr>
      <dsp:spPr>
        <a:xfrm>
          <a:off x="499550" y="1266078"/>
          <a:ext cx="908273" cy="9082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31DB5-EA11-4879-A501-7129A45CB807}">
      <dsp:nvSpPr>
        <dsp:cNvPr id="0" name=""/>
        <dsp:cNvSpPr/>
      </dsp:nvSpPr>
      <dsp:spPr>
        <a:xfrm>
          <a:off x="1907374" y="894511"/>
          <a:ext cx="4356265" cy="1651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774" tIns="174774" rIns="174774" bIns="17477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Shared expertise</a:t>
          </a:r>
          <a:endParaRPr lang="en-US" sz="2500" kern="1200"/>
        </a:p>
      </dsp:txBody>
      <dsp:txXfrm>
        <a:off x="1907374" y="894511"/>
        <a:ext cx="4356265" cy="1651406"/>
      </dsp:txXfrm>
    </dsp:sp>
    <dsp:sp modelId="{948C6FB8-07BB-420F-9240-7CD5C94A0781}">
      <dsp:nvSpPr>
        <dsp:cNvPr id="0" name=""/>
        <dsp:cNvSpPr/>
      </dsp:nvSpPr>
      <dsp:spPr>
        <a:xfrm>
          <a:off x="0" y="2958769"/>
          <a:ext cx="6263640" cy="16514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A4B6A-BB6B-473C-8B9C-E1DD0AAB7542}">
      <dsp:nvSpPr>
        <dsp:cNvPr id="0" name=""/>
        <dsp:cNvSpPr/>
      </dsp:nvSpPr>
      <dsp:spPr>
        <a:xfrm>
          <a:off x="499550" y="3330336"/>
          <a:ext cx="908273" cy="9082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5E43B-EA41-4738-AE95-83B0762B452B}">
      <dsp:nvSpPr>
        <dsp:cNvPr id="0" name=""/>
        <dsp:cNvSpPr/>
      </dsp:nvSpPr>
      <dsp:spPr>
        <a:xfrm>
          <a:off x="1907374" y="2958769"/>
          <a:ext cx="4356265" cy="1651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774" tIns="174774" rIns="174774" bIns="17477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Can cover twice as much ground</a:t>
          </a:r>
          <a:endParaRPr lang="en-US" sz="2500" kern="1200"/>
        </a:p>
      </dsp:txBody>
      <dsp:txXfrm>
        <a:off x="1907374" y="2958769"/>
        <a:ext cx="4356265" cy="1651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3B8D5-D306-0F41-8163-9582780DF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rgbClr val="0635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4C137D-61F9-024D-A937-64BCD1055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095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E0233-7460-4242-925B-B1099A210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E119D-5841-0344-A12E-9E470C4FB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F4DE2-865F-3141-B08F-40CF197C0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C9DA4-2B9D-7A44-90B7-6BAA724710B1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B429D-8397-2F47-A781-44EA6365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59F63-9F05-6947-8CCA-3CDA01CF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0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A9E44E-5E9D-5847-9DB6-654CB737D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75917-5BB7-6B4D-8905-993FDDBC3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AD837-014C-3946-93A5-7BB1264630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C9DA4-2B9D-7A44-90B7-6BAA724710B1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1170-EFDA-874F-8E93-4F855068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6A89B-6C05-554C-A789-4A6B35DC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D350C-18C9-E44C-8A6B-6D3CE2ABB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0A2C9-72EA-7C4A-A4EA-332C00023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92738-01C4-0245-9A1F-BA90FBBB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C9DA4-2B9D-7A44-90B7-6BAA724710B1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A876D-165B-4545-80F2-AD332BF2D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6C5DA-58A4-6A4A-991C-95BB7CB0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2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D54F7-4370-7D4E-8046-CAC0B1E3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B23CA-0A43-964F-ABCD-9CE56163B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D557F-167A-2548-B144-A45B8C4F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C9DA4-2B9D-7A44-90B7-6BAA724710B1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51664-87A5-7C44-8658-083FA0433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DB273-5870-6148-8A5E-26C5C085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4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34D8B-CD91-D642-862A-85FC61F7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71C5A-5B01-D24D-85CA-8CF862D50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6D07D6-15C9-244B-BB46-5B63AA009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F9522-85D4-994E-AB3B-2041459172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C9DA4-2B9D-7A44-90B7-6BAA724710B1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2523-F8C9-3048-8D37-07853B77A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F2D52-F1C2-AA4A-B9C0-4F109D84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10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84B2-1166-2F4E-A24D-4EB2943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A087D-B633-A64F-AF3E-38F0F7AF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D798C-A5F7-924F-A4B3-FB19345B4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D2328-A058-C144-BC1A-789F73079C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15002D-F611-E04C-AA85-E4120435F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6A0EAE-AF50-6144-949D-8EEC9F48C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C9DA4-2B9D-7A44-90B7-6BAA724710B1}" type="datetimeFigureOut">
              <a:rPr lang="en-US" smtClean="0"/>
              <a:t>6/9/21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51001E-D5D0-374E-B240-B1B9774A0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B03A19-A876-664F-97D7-9D401CE8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8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E76F-228E-3B44-AFEB-57612DB8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20591-53A8-E442-BC65-964DD437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C9DA4-2B9D-7A44-90B7-6BAA724710B1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59F921-2E48-0E46-A79D-F0B11E19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2C7D9-3DA2-2748-A771-D2B7BEB4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6B56F9-F30A-B44F-B94E-EE3A66D3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C9DA4-2B9D-7A44-90B7-6BAA724710B1}" type="datetimeFigureOut">
              <a:rPr lang="en-US" smtClean="0"/>
              <a:t>6/9/21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135EB-4912-EB42-9538-7ED9F00F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03EBC-FAA5-1445-BD0F-3B559A20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6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1AD0-33B6-304F-8313-54537B45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B62F3-A71E-8C47-839D-91EE4FBE5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2BE1B-415E-454F-A0F4-FFE0ABE2A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913C7-88A1-A943-91EE-9E2E4B0E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C9DA4-2B9D-7A44-90B7-6BAA724710B1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CD6B2-C42B-0B43-BBF4-F28C5926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9DFBE-54CB-864D-8FEA-8891E4E2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1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31D9F-4896-7A41-8A5B-5DD2647B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295BE-D325-684B-8518-077785E80D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19AB0-97BC-354D-B1F2-B78D6EFA0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D59B-E74B-E142-9AED-DD77F3FF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C9DA4-2B9D-7A44-90B7-6BAA724710B1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F4393-2BAA-B14F-805D-F1F288E6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83453-DFBF-EC4D-869D-E45012FD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5110D-9F76-9B49-9420-425AE5ACC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5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BC5E90-5461-5340-A15C-4D5E29585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65125"/>
            <a:ext cx="1148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EC4B1-EF24-6042-BD83-BA7C83B3C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599" y="1825625"/>
            <a:ext cx="11489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7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 baseline="0">
          <a:solidFill>
            <a:srgbClr val="063529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 baseline="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AA93392-F34D-3A46-93C3-066B0408E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72156-F023-A143-B2D1-FD7422C37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59" y="5901585"/>
            <a:ext cx="6931319" cy="752217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COLLABORATIVE RESEARCH &amp; THE MEDIEVAL JEWISH COMMUNITY OF GIRONA</a:t>
            </a:r>
          </a:p>
        </p:txBody>
      </p:sp>
    </p:spTree>
    <p:extLst>
      <p:ext uri="{BB962C8B-B14F-4D97-AF65-F5344CB8AC3E}">
        <p14:creationId xmlns:p14="http://schemas.microsoft.com/office/powerpoint/2010/main" val="341570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B4358579-EA6B-0242-A737-CAA33C429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6" r="1" b="1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D367BD-ADF2-A14B-AAF6-76D1D907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Blanca, wife of Pere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Banyoles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BF96C-4319-BC48-AB3D-575F52C4B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819" y="6059086"/>
            <a:ext cx="6931319" cy="34972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60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2944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30B86-7EF2-7244-A766-67581A33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Blanca, Jew of Girona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82F34-4966-2D42-A088-536045BC4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684" y="4462272"/>
            <a:ext cx="3794760" cy="12728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Sílvia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Planas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9CAA9F5-72BE-474E-B518-FD6970753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581" y="382384"/>
            <a:ext cx="4588626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04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C275-437C-2345-8311-56E885E7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1030636" cy="2852737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NEGOTIATING CONVERSION: JEWISH WOMEN &amp; COMMUNITY IN GIRONA, 1391-1425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1C667-DEE0-4F46-AF96-D0CBB7B01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title of our project</a:t>
            </a:r>
          </a:p>
        </p:txBody>
      </p:sp>
    </p:spTree>
    <p:extLst>
      <p:ext uri="{BB962C8B-B14F-4D97-AF65-F5344CB8AC3E}">
        <p14:creationId xmlns:p14="http://schemas.microsoft.com/office/powerpoint/2010/main" val="3556115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32ABBE-4458-9E44-B1B9-0DB62E9FD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Anti-Jewish violence of 1391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6DE9E553-DDC1-0341-8E7B-F71A3DD5E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651" y="1554763"/>
            <a:ext cx="3704276" cy="4351338"/>
          </a:xfr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CA31C9E-618C-C547-9150-D0FC2475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3704276" cy="43323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279EA4-B642-2C4E-919B-D332276F3021}"/>
              </a:ext>
            </a:extLst>
          </p:cNvPr>
          <p:cNvSpPr txBox="1"/>
          <p:nvPr/>
        </p:nvSpPr>
        <p:spPr>
          <a:xfrm>
            <a:off x="753762" y="6169709"/>
            <a:ext cx="10964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Maps in Benjamin </a:t>
            </a:r>
            <a:r>
              <a:rPr lang="en-US" dirty="0" err="1"/>
              <a:t>Gampel</a:t>
            </a:r>
            <a:r>
              <a:rPr lang="en-US" dirty="0"/>
              <a:t>, </a:t>
            </a:r>
            <a:r>
              <a:rPr lang="en-US" i="1" dirty="0"/>
              <a:t>Anti-Jewish Riots in the Crown of Aragon and the Royal Response 1391-1392 </a:t>
            </a:r>
            <a:r>
              <a:rPr lang="en-US" dirty="0"/>
              <a:t>(Cambridge: Cambridge University Press, 2016)</a:t>
            </a:r>
          </a:p>
        </p:txBody>
      </p:sp>
    </p:spTree>
    <p:extLst>
      <p:ext uri="{BB962C8B-B14F-4D97-AF65-F5344CB8AC3E}">
        <p14:creationId xmlns:p14="http://schemas.microsoft.com/office/powerpoint/2010/main" val="1135152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438B3-121F-BD42-829A-EBC673779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latin typeface="+mj-lt"/>
              </a:rPr>
              <a:t>Gironella Tower</a:t>
            </a:r>
          </a:p>
        </p:txBody>
      </p:sp>
      <p:pic>
        <p:nvPicPr>
          <p:cNvPr id="5" name="Content Placeholder 4" descr="A picture containing text, outdoor, outdoor object&#10;&#10;Description automatically generated">
            <a:extLst>
              <a:ext uri="{FF2B5EF4-FFF2-40B4-BE49-F238E27FC236}">
                <a16:creationId xmlns:a16="http://schemas.microsoft.com/office/drawing/2014/main" id="{D6BA4627-F949-3948-AFF2-DB443197E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503597"/>
            <a:ext cx="3425609" cy="3605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2814C-D6B2-984E-AC83-344B19B2D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971845"/>
            <a:ext cx="3433324" cy="266940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99B8250-8CEE-E74E-861D-67850D332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475" y="330045"/>
            <a:ext cx="2678415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389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D5381F-B0BC-B64F-BB69-5A6054176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5530" y="135924"/>
            <a:ext cx="8476264" cy="6597093"/>
          </a:xfrm>
        </p:spPr>
      </p:pic>
    </p:spTree>
    <p:extLst>
      <p:ext uri="{BB962C8B-B14F-4D97-AF65-F5344CB8AC3E}">
        <p14:creationId xmlns:p14="http://schemas.microsoft.com/office/powerpoint/2010/main" val="3352425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8ED50-9353-BF41-B4EA-33C764503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15</a:t>
            </a:r>
            <a:r>
              <a:rPr lang="en-US" baseline="30000" dirty="0"/>
              <a:t>th</a:t>
            </a:r>
            <a:r>
              <a:rPr lang="en-US" dirty="0"/>
              <a:t>-century a difficult time for the Jews of Girona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88027-91AF-F148-846E-7EA1B7BE72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75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9BDDDE-B497-B94A-8AA7-3F61BB16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100"/>
              <a:t>GIRONA ARCHIVES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D4B560E-743D-4705-8628-EDFE71DD57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936274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6873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9BDDDE-B497-B94A-8AA7-3F61BB16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100"/>
              <a:t>GIRONA ARCHIVES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D4B560E-743D-4705-8628-EDFE71DD57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090486"/>
              </p:ext>
            </p:extLst>
          </p:nvPr>
        </p:nvGraphicFramePr>
        <p:xfrm>
          <a:off x="5093207" y="620392"/>
          <a:ext cx="6868133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7663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85A0FD-A640-A74E-8609-729E12359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RESEARCH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A955B-B7DB-D543-9BEA-7C3352839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7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45EE-9597-DE4D-99EF-EB56B628C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GIRONA, SPAIN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7808DE4-1F40-AE41-BEE4-5DEA56BBC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028" y="2466870"/>
            <a:ext cx="4053545" cy="3231273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90C578E-C002-C84C-995D-6D659282A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47991">
            <a:off x="5494501" y="1658495"/>
            <a:ext cx="6158058" cy="354100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C819FE-18DC-5740-8CDB-B80A4F6CE733}"/>
              </a:ext>
            </a:extLst>
          </p:cNvPr>
          <p:cNvCxnSpPr>
            <a:cxnSpLocks/>
          </p:cNvCxnSpPr>
          <p:nvPr/>
        </p:nvCxnSpPr>
        <p:spPr>
          <a:xfrm flipH="1">
            <a:off x="10366513" y="2358069"/>
            <a:ext cx="755374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0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8A0CB5-CB8A-D84A-AC8E-013E2963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100"/>
              <a:t>Importance of notarial records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65829AA-7705-48C0-8CD2-D9943B8416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53927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8019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8A0CB5-CB8A-D84A-AC8E-013E2963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100" dirty="0"/>
              <a:t>But not without problems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65829AA-7705-48C0-8CD2-D9943B8416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94794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1870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3586-2BB7-A84F-8E42-64E254E8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documents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872B0B5-2652-8F49-B448-D11EF1557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215" y="1825625"/>
            <a:ext cx="7825095" cy="4351338"/>
          </a:xfrm>
        </p:spPr>
      </p:pic>
    </p:spTree>
    <p:extLst>
      <p:ext uri="{BB962C8B-B14F-4D97-AF65-F5344CB8AC3E}">
        <p14:creationId xmlns:p14="http://schemas.microsoft.com/office/powerpoint/2010/main" val="343069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C8203-A429-C445-B5E5-F2B24A7F1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Notarial records &amp; Jewish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693BD-76DC-A349-84BF-A508CA970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2141537"/>
            <a:ext cx="11489635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Libri </a:t>
            </a:r>
            <a:r>
              <a:rPr lang="en-US" i="1" dirty="0" err="1"/>
              <a:t>judeorum</a:t>
            </a:r>
            <a:r>
              <a:rPr lang="en-US" i="1" dirty="0"/>
              <a:t> </a:t>
            </a:r>
            <a:r>
              <a:rPr lang="en-US" dirty="0"/>
              <a:t>(book of Jews)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Problems in Girona because of lack of </a:t>
            </a:r>
            <a:r>
              <a:rPr lang="en-US" i="1" dirty="0"/>
              <a:t>libri </a:t>
            </a:r>
            <a:r>
              <a:rPr lang="en-US" i="1" dirty="0" err="1"/>
              <a:t>judeorum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31881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65A6-1A66-B74F-890C-321B92FDE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200"/>
              <a:t>Advantage of collaborative work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5E2448-FADE-4F83-8ED9-7E070814D3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433507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2003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E089C38B-BBE6-0541-A315-CC3F67117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6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7B8A24-415E-954D-8750-A32B41725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15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9A6E416C-5F1B-D644-9118-58A7EF1E9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89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24DDE2-F686-D14D-8970-4849831D6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48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84DF4-8A65-DA49-AE69-70DA6060A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VIEW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FD01B529-35F9-304D-B5A1-0F5E4DC1A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3409" y="2142827"/>
            <a:ext cx="5858591" cy="3961410"/>
          </a:xfrm>
        </p:spPr>
      </p:pic>
      <p:pic>
        <p:nvPicPr>
          <p:cNvPr id="7" name="Picture 6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2A570274-4CFB-414F-9B3F-AF315A1BB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077654"/>
            <a:ext cx="5994733" cy="40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57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 with buildings around it&#10;&#10;Description automatically generated with medium confidence">
            <a:extLst>
              <a:ext uri="{FF2B5EF4-FFF2-40B4-BE49-F238E27FC236}">
                <a16:creationId xmlns:a16="http://schemas.microsoft.com/office/drawing/2014/main" id="{C18BFC7F-2609-2347-9F17-AFF48A8DB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219" b="26431"/>
          <a:stretch/>
        </p:blipFill>
        <p:spPr>
          <a:xfrm>
            <a:off x="20" y="130347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B39460-F3AF-8E4C-A74C-F69D776D8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" y="130347"/>
            <a:ext cx="11489635" cy="1325563"/>
          </a:xfrm>
        </p:spPr>
        <p:txBody>
          <a:bodyPr/>
          <a:lstStyle/>
          <a:p>
            <a:r>
              <a:rPr lang="en-US" sz="5400" dirty="0"/>
              <a:t>GIRONA, 1391-1430</a:t>
            </a:r>
          </a:p>
        </p:txBody>
      </p:sp>
    </p:spTree>
    <p:extLst>
      <p:ext uri="{BB962C8B-B14F-4D97-AF65-F5344CB8AC3E}">
        <p14:creationId xmlns:p14="http://schemas.microsoft.com/office/powerpoint/2010/main" val="3515912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D7BE-B0E4-E348-AEFF-C02065AF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ZOTERO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87693FEE-A7F9-A34D-91B2-4423AD6C2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362" y="1842294"/>
            <a:ext cx="9702800" cy="4318000"/>
          </a:xfrm>
        </p:spPr>
      </p:pic>
    </p:spTree>
    <p:extLst>
      <p:ext uri="{BB962C8B-B14F-4D97-AF65-F5344CB8AC3E}">
        <p14:creationId xmlns:p14="http://schemas.microsoft.com/office/powerpoint/2010/main" val="2796245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3143-DD8B-754C-9A1B-804FFE81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BLANCA DE BANYOLES</a:t>
            </a: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0D7BF3E-2C4A-9C49-9D64-F98AA9C50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862" y="2197894"/>
            <a:ext cx="9321800" cy="3606800"/>
          </a:xfrm>
        </p:spPr>
      </p:pic>
    </p:spTree>
    <p:extLst>
      <p:ext uri="{BB962C8B-B14F-4D97-AF65-F5344CB8AC3E}">
        <p14:creationId xmlns:p14="http://schemas.microsoft.com/office/powerpoint/2010/main" val="1261966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5F3E9-F2E8-594B-B348-FFB9F8C41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FALCÓ FAMILY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BC07386B-DA5F-384D-9F96-8C1704BE7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9251" y="1594020"/>
            <a:ext cx="12574861" cy="5399903"/>
          </a:xfrm>
        </p:spPr>
      </p:pic>
    </p:spTree>
    <p:extLst>
      <p:ext uri="{BB962C8B-B14F-4D97-AF65-F5344CB8AC3E}">
        <p14:creationId xmlns:p14="http://schemas.microsoft.com/office/powerpoint/2010/main" val="46963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6876-515D-4842-901C-59347104C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F01AB-ADD1-764A-B198-70EDB4C07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August 10, 1391 - </a:t>
            </a:r>
            <a:r>
              <a:rPr lang="en-US" dirty="0"/>
              <a:t> </a:t>
            </a:r>
            <a:r>
              <a:rPr lang="en-US" dirty="0" err="1"/>
              <a:t>Astruga</a:t>
            </a:r>
            <a:r>
              <a:rPr lang="en-US" dirty="0"/>
              <a:t> &amp; </a:t>
            </a:r>
            <a:r>
              <a:rPr lang="en-US" dirty="0" err="1"/>
              <a:t>Jucef</a:t>
            </a:r>
            <a:r>
              <a:rPr lang="en-US" dirty="0"/>
              <a:t> </a:t>
            </a:r>
            <a:r>
              <a:rPr lang="en-US" dirty="0" err="1"/>
              <a:t>Falcó</a:t>
            </a:r>
            <a:r>
              <a:rPr lang="en-US" dirty="0"/>
              <a:t> convert to Christianity, adopting the names Blanca and Pere de </a:t>
            </a:r>
            <a:r>
              <a:rPr lang="en-US" dirty="0" err="1"/>
              <a:t>Banyoles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Early September 1391 </a:t>
            </a:r>
            <a:r>
              <a:rPr lang="en-US" dirty="0"/>
              <a:t>– Their son Miquel is born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August, 1392 </a:t>
            </a:r>
            <a:r>
              <a:rPr lang="en-US" dirty="0"/>
              <a:t>– Pere de </a:t>
            </a:r>
            <a:r>
              <a:rPr lang="en-US" dirty="0" err="1"/>
              <a:t>Banyoles</a:t>
            </a:r>
            <a:r>
              <a:rPr lang="en-US" dirty="0"/>
              <a:t> dies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October 1392 </a:t>
            </a:r>
            <a:r>
              <a:rPr lang="en-US" dirty="0"/>
              <a:t>– Blanca receives permission to remarry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November/December 1392 </a:t>
            </a:r>
            <a:r>
              <a:rPr lang="en-US" dirty="0"/>
              <a:t>– Blanca marries the converso Ferrer de </a:t>
            </a:r>
            <a:r>
              <a:rPr lang="en-US" dirty="0" err="1"/>
              <a:t>Montcada</a:t>
            </a:r>
            <a:r>
              <a:rPr lang="en-US" dirty="0"/>
              <a:t>, from Barcelona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June &amp; August 1394 </a:t>
            </a:r>
            <a:r>
              <a:rPr lang="en-US" dirty="0"/>
              <a:t>– Blanca and Ferrer de </a:t>
            </a:r>
            <a:r>
              <a:rPr lang="en-US" dirty="0" err="1"/>
              <a:t>Montcada</a:t>
            </a:r>
            <a:r>
              <a:rPr lang="en-US" dirty="0"/>
              <a:t> arrested in </a:t>
            </a:r>
            <a:r>
              <a:rPr lang="en-US" dirty="0" err="1"/>
              <a:t>Caldes</a:t>
            </a:r>
            <a:r>
              <a:rPr lang="en-US" dirty="0"/>
              <a:t> de </a:t>
            </a:r>
            <a:r>
              <a:rPr lang="en-US" dirty="0" err="1"/>
              <a:t>Malavella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1395</a:t>
            </a:r>
            <a:r>
              <a:rPr lang="en-US" dirty="0"/>
              <a:t> – Blanca selling credit notes to her sister-in-law </a:t>
            </a:r>
            <a:r>
              <a:rPr lang="en-US" dirty="0" err="1"/>
              <a:t>Astruga</a:t>
            </a:r>
            <a:r>
              <a:rPr lang="en-US" dirty="0"/>
              <a:t> </a:t>
            </a:r>
            <a:r>
              <a:rPr lang="en-US" dirty="0" err="1"/>
              <a:t>Falcó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1409</a:t>
            </a:r>
            <a:r>
              <a:rPr lang="en-US" dirty="0"/>
              <a:t> – Blanca, Ferrer, and Miquel flee to Portugal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May 1410 </a:t>
            </a:r>
            <a:r>
              <a:rPr lang="en-US" dirty="0"/>
              <a:t>– Queen </a:t>
            </a:r>
            <a:r>
              <a:rPr lang="en-US" dirty="0" err="1"/>
              <a:t>Violant</a:t>
            </a:r>
            <a:r>
              <a:rPr lang="en-US" dirty="0"/>
              <a:t> ordered that all property belonging to Blanca, Ferrer, and Miquel be seized</a:t>
            </a:r>
          </a:p>
        </p:txBody>
      </p:sp>
    </p:spTree>
    <p:extLst>
      <p:ext uri="{BB962C8B-B14F-4D97-AF65-F5344CB8AC3E}">
        <p14:creationId xmlns:p14="http://schemas.microsoft.com/office/powerpoint/2010/main" val="494197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5A2F28-0184-054D-97D5-A5B24E702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6B2BF-61FC-ED48-937E-58B1CC599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71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39023-8283-6142-87C8-2CB7FAB44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98D1D-B2C6-A848-9B11-9B78487EF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04FA475-3916-C142-930C-8545F24BA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38100"/>
            <a:ext cx="1041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13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83C0A-6926-B443-98A1-3022DCD9F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Jaume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Riera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6E22F-9C6F-B444-A3AA-EC4B1945D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684" y="4462272"/>
            <a:ext cx="3794760" cy="12728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archivist at the Archives of the Crown of Aragon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86B9D38-98CF-9E44-BBF3-1C379DFE9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354" y="382384"/>
            <a:ext cx="4405080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5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22E4A-DC00-E34F-A9D6-20FB8F47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WEEK: Conversos, the Spanish Inquisition, and the expulsion of the Jews </a:t>
            </a:r>
          </a:p>
        </p:txBody>
      </p:sp>
    </p:spTree>
    <p:extLst>
      <p:ext uri="{BB962C8B-B14F-4D97-AF65-F5344CB8AC3E}">
        <p14:creationId xmlns:p14="http://schemas.microsoft.com/office/powerpoint/2010/main" val="4100193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7981-DEEB-F340-AF4B-3642C814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Archives of Girona (AHG)</a:t>
            </a:r>
          </a:p>
        </p:txBody>
      </p:sp>
      <p:pic>
        <p:nvPicPr>
          <p:cNvPr id="5" name="Content Placeholder 4" descr="A picture containing building, indoor, court, colonnade&#10;&#10;Description automatically generated">
            <a:extLst>
              <a:ext uri="{FF2B5EF4-FFF2-40B4-BE49-F238E27FC236}">
                <a16:creationId xmlns:a16="http://schemas.microsoft.com/office/drawing/2014/main" id="{86D48EDA-EF4B-104F-9848-43D03F59F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4766" y="2338027"/>
            <a:ext cx="4572452" cy="3048301"/>
          </a:xfrm>
        </p:spPr>
      </p:pic>
      <p:pic>
        <p:nvPicPr>
          <p:cNvPr id="7" name="Picture 6" descr="A picture containing outdoor, building, sky, street&#10;&#10;Description automatically generated">
            <a:extLst>
              <a:ext uri="{FF2B5EF4-FFF2-40B4-BE49-F238E27FC236}">
                <a16:creationId xmlns:a16="http://schemas.microsoft.com/office/drawing/2014/main" id="{5D8FCB67-2230-A641-9E76-A50A2EFC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0" y="2338028"/>
            <a:ext cx="4572452" cy="30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9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door, shelf, book&#10;&#10;Description automatically generated">
            <a:extLst>
              <a:ext uri="{FF2B5EF4-FFF2-40B4-BE49-F238E27FC236}">
                <a16:creationId xmlns:a16="http://schemas.microsoft.com/office/drawing/2014/main" id="{21C2CE36-4335-C143-8B34-1C4CE3611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57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5017A64-8B6C-C74C-BDD5-700201D0A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48" b="2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582E2-456F-A048-8346-778668CB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If we were lucky, we got registers that looked like this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C13B6B5-D964-5148-8109-8EA233024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9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83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55A3F1C-94A7-D741-B336-77C6364C1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892" b="64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7B443-C1B9-2042-B4C9-E7F2FDF2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+mj-lt"/>
              </a:rPr>
              <a:t>But often they looked like this…</a:t>
            </a:r>
          </a:p>
        </p:txBody>
      </p:sp>
    </p:spTree>
    <p:extLst>
      <p:ext uri="{BB962C8B-B14F-4D97-AF65-F5344CB8AC3E}">
        <p14:creationId xmlns:p14="http://schemas.microsoft.com/office/powerpoint/2010/main" val="267906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7B443-C1B9-2042-B4C9-E7F2FDF2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+mj-lt"/>
              </a:rPr>
              <a:t>Or worse…</a:t>
            </a:r>
          </a:p>
        </p:txBody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F857CE97-18FC-AF4B-9335-51D6A9107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9050" y="263436"/>
            <a:ext cx="8017740" cy="5964417"/>
          </a:xfrm>
        </p:spPr>
      </p:pic>
    </p:spTree>
    <p:extLst>
      <p:ext uri="{BB962C8B-B14F-4D97-AF65-F5344CB8AC3E}">
        <p14:creationId xmlns:p14="http://schemas.microsoft.com/office/powerpoint/2010/main" val="1840305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E328-4F67-CF4B-88B9-40404B85B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NOTARIAL DOCUMENT?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4ACE0-51CB-864C-8978-75FF3D4C4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70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9A41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9A318"/>
      </a:accent1>
      <a:accent2>
        <a:srgbClr val="96969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7ACC7652-343B-134C-B954-16F3E3A950DE}" vid="{3B99CFB1-F8BE-9D44-876C-25493E04466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</TotalTime>
  <Words>463</Words>
  <Application>Microsoft Macintosh PowerPoint</Application>
  <PresentationFormat>Widescreen</PresentationFormat>
  <Paragraphs>58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Corbel</vt:lpstr>
      <vt:lpstr>Helvetica</vt:lpstr>
      <vt:lpstr>Office Theme</vt:lpstr>
      <vt:lpstr>COLLABORATIVE RESEARCH &amp; THE MEDIEVAL JEWISH COMMUNITY OF GIRONA</vt:lpstr>
      <vt:lpstr>GIRONA, SPAIN</vt:lpstr>
      <vt:lpstr>GIRONA, 1391-1430</vt:lpstr>
      <vt:lpstr>Historical Archives of Girona (AHG)</vt:lpstr>
      <vt:lpstr>PowerPoint Presentation</vt:lpstr>
      <vt:lpstr>If we were lucky, we got registers that looked like this</vt:lpstr>
      <vt:lpstr>But often they looked like this…</vt:lpstr>
      <vt:lpstr>Or worse…</vt:lpstr>
      <vt:lpstr>WHAT IS A NOTARIAL DOCUMENT?</vt:lpstr>
      <vt:lpstr>Blanca, wife of Pere de Banyoles</vt:lpstr>
      <vt:lpstr>Blanca, Jew of Girona</vt:lpstr>
      <vt:lpstr> NEGOTIATING CONVERSION: JEWISH WOMEN &amp; COMMUNITY IN GIRONA, 1391-1425</vt:lpstr>
      <vt:lpstr>Anti-Jewish violence of 1391</vt:lpstr>
      <vt:lpstr>Gironella Tower</vt:lpstr>
      <vt:lpstr>PowerPoint Presentation</vt:lpstr>
      <vt:lpstr>Early 15th-century a difficult time for the Jews of Girona</vt:lpstr>
      <vt:lpstr>GIRONA ARCHIVES</vt:lpstr>
      <vt:lpstr>GIRONA ARCHIVES</vt:lpstr>
      <vt:lpstr>COLLABORATIVE RESEARCH</vt:lpstr>
      <vt:lpstr>Importance of notarial records</vt:lpstr>
      <vt:lpstr>But not without problems</vt:lpstr>
      <vt:lpstr>Short documents</vt:lpstr>
      <vt:lpstr>Notarial records &amp; Jewish history</vt:lpstr>
      <vt:lpstr>Advantage of collaborative work</vt:lpstr>
      <vt:lpstr>PowerPoint Presentation</vt:lpstr>
      <vt:lpstr>PowerPoint Presentation</vt:lpstr>
      <vt:lpstr>PowerPoint Presentation</vt:lpstr>
      <vt:lpstr>PowerPoint Presentation</vt:lpstr>
      <vt:lpstr>LIST VIEW</vt:lpstr>
      <vt:lpstr>ZOTERO</vt:lpstr>
      <vt:lpstr>BLANCA DE BANYOLES</vt:lpstr>
      <vt:lpstr>FALCÓ FAMILY</vt:lpstr>
      <vt:lpstr>TIMELINE</vt:lpstr>
      <vt:lpstr>CONCLUSION</vt:lpstr>
      <vt:lpstr>PowerPoint Presentation</vt:lpstr>
      <vt:lpstr>Jaume Riera </vt:lpstr>
      <vt:lpstr>NEXT WEEK: Conversos, the Spanish Inquisition, and the expulsion of the Jews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LECTURE</dc:title>
  <dc:creator>Alexandra Guerson De Oliveira</dc:creator>
  <cp:lastModifiedBy>Alexandra Guerson De Oliveira</cp:lastModifiedBy>
  <cp:revision>11</cp:revision>
  <dcterms:created xsi:type="dcterms:W3CDTF">2021-06-09T13:44:17Z</dcterms:created>
  <dcterms:modified xsi:type="dcterms:W3CDTF">2021-06-09T17:56:43Z</dcterms:modified>
</cp:coreProperties>
</file>