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D7301F-882A-7E47-92E1-2FC6C4C1BC52}">
          <p14:sldIdLst>
            <p14:sldId id="256"/>
            <p14:sldId id="257"/>
            <p14:sldId id="258"/>
            <p14:sldId id="259"/>
          </p14:sldIdLst>
        </p14:section>
        <p14:section name="1121-1147" id="{89D92B18-C7C9-7544-8800-DEE33D453F93}">
          <p14:sldIdLst>
            <p14:sldId id="260"/>
            <p14:sldId id="261"/>
          </p14:sldIdLst>
        </p14:section>
        <p14:section name="1195" id="{84B07D56-F3A7-F94B-816A-E106F04212F9}">
          <p14:sldIdLst>
            <p14:sldId id="262"/>
            <p14:sldId id="263"/>
          </p14:sldIdLst>
        </p14:section>
        <p14:section name="Las Navas" id="{0FEF0021-3D43-BA43-9F40-FE294F0DF9E9}">
          <p14:sldIdLst>
            <p14:sldId id="264"/>
            <p14:sldId id="265"/>
            <p14:sldId id="266"/>
          </p14:sldIdLst>
        </p14:section>
        <p14:section name="13th c conquests" id="{A16CCFA5-6FF6-DD41-BAC7-E887D7B2F412}">
          <p14:sldIdLst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Minorities" id="{77D70E96-7B67-8140-A4BF-FB72086A6E5C}">
          <p14:sldIdLst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75A97-D06D-47AA-8A0A-6C4049474D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FB1976-F51A-4098-BAD6-450311D64F8F}">
      <dgm:prSet/>
      <dgm:spPr/>
      <dgm:t>
        <a:bodyPr/>
        <a:lstStyle/>
        <a:p>
          <a:r>
            <a:rPr lang="en-US" dirty="0"/>
            <a:t>Arrival of Almoravids (1080s)</a:t>
          </a:r>
        </a:p>
      </dgm:t>
    </dgm:pt>
    <dgm:pt modelId="{1D1A0A05-BAAB-4C3E-9E6D-B8E502E063C2}" type="parTrans" cxnId="{05E63629-333F-4F89-824A-D6FF7BA78981}">
      <dgm:prSet/>
      <dgm:spPr/>
      <dgm:t>
        <a:bodyPr/>
        <a:lstStyle/>
        <a:p>
          <a:endParaRPr lang="en-US"/>
        </a:p>
      </dgm:t>
    </dgm:pt>
    <dgm:pt modelId="{4C4B22B7-A31A-4E1E-BBCD-DC421D782663}" type="sibTrans" cxnId="{05E63629-333F-4F89-824A-D6FF7BA78981}">
      <dgm:prSet/>
      <dgm:spPr/>
      <dgm:t>
        <a:bodyPr/>
        <a:lstStyle/>
        <a:p>
          <a:endParaRPr lang="en-US"/>
        </a:p>
      </dgm:t>
    </dgm:pt>
    <dgm:pt modelId="{B762556C-CE80-4283-B9F6-2C571B310F12}">
      <dgm:prSet/>
      <dgm:spPr/>
      <dgm:t>
        <a:bodyPr/>
        <a:lstStyle/>
        <a:p>
          <a:r>
            <a:rPr lang="en-US" dirty="0"/>
            <a:t>Arrival of Crusaders from Western Europe (late 11</a:t>
          </a:r>
          <a:r>
            <a:rPr lang="en-US" baseline="30000" dirty="0"/>
            <a:t>th</a:t>
          </a:r>
          <a:r>
            <a:rPr lang="en-US" dirty="0"/>
            <a:t>/early 12</a:t>
          </a:r>
          <a:r>
            <a:rPr lang="en-US" baseline="30000" dirty="0"/>
            <a:t>th</a:t>
          </a:r>
          <a:r>
            <a:rPr lang="en-US" dirty="0"/>
            <a:t> centuries)</a:t>
          </a:r>
        </a:p>
      </dgm:t>
    </dgm:pt>
    <dgm:pt modelId="{F16B7BA0-52B0-40F6-AE51-4B986842C8AF}" type="parTrans" cxnId="{B698F687-D2B5-47C9-8D4C-0170B13EFB9C}">
      <dgm:prSet/>
      <dgm:spPr/>
      <dgm:t>
        <a:bodyPr/>
        <a:lstStyle/>
        <a:p>
          <a:endParaRPr lang="en-US"/>
        </a:p>
      </dgm:t>
    </dgm:pt>
    <dgm:pt modelId="{FE0CC022-E2F9-4565-BD0D-BD07004A2D5F}" type="sibTrans" cxnId="{B698F687-D2B5-47C9-8D4C-0170B13EFB9C}">
      <dgm:prSet/>
      <dgm:spPr/>
      <dgm:t>
        <a:bodyPr/>
        <a:lstStyle/>
        <a:p>
          <a:endParaRPr lang="en-US"/>
        </a:p>
      </dgm:t>
    </dgm:pt>
    <dgm:pt modelId="{0D130605-E8E5-7940-9633-CF23AE15767E}" type="pres">
      <dgm:prSet presAssocID="{A3975A97-D06D-47AA-8A0A-6C4049474D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F9C170-EA29-4749-83CE-1BD5A16A079A}" type="pres">
      <dgm:prSet presAssocID="{53FB1976-F51A-4098-BAD6-450311D64F8F}" presName="hierRoot1" presStyleCnt="0"/>
      <dgm:spPr/>
    </dgm:pt>
    <dgm:pt modelId="{9A411088-BBC4-B64C-BF69-FB8FE872C08A}" type="pres">
      <dgm:prSet presAssocID="{53FB1976-F51A-4098-BAD6-450311D64F8F}" presName="composite" presStyleCnt="0"/>
      <dgm:spPr/>
    </dgm:pt>
    <dgm:pt modelId="{A6750C68-4AF1-664C-8D0F-AE421197C8AE}" type="pres">
      <dgm:prSet presAssocID="{53FB1976-F51A-4098-BAD6-450311D64F8F}" presName="background" presStyleLbl="node0" presStyleIdx="0" presStyleCnt="2"/>
      <dgm:spPr/>
    </dgm:pt>
    <dgm:pt modelId="{5E93E923-B4B6-CC47-8CA8-840F2BF7B5A8}" type="pres">
      <dgm:prSet presAssocID="{53FB1976-F51A-4098-BAD6-450311D64F8F}" presName="text" presStyleLbl="fgAcc0" presStyleIdx="0" presStyleCnt="2">
        <dgm:presLayoutVars>
          <dgm:chPref val="3"/>
        </dgm:presLayoutVars>
      </dgm:prSet>
      <dgm:spPr/>
    </dgm:pt>
    <dgm:pt modelId="{612F7E26-72AE-834A-856D-C00E2F4816C0}" type="pres">
      <dgm:prSet presAssocID="{53FB1976-F51A-4098-BAD6-450311D64F8F}" presName="hierChild2" presStyleCnt="0"/>
      <dgm:spPr/>
    </dgm:pt>
    <dgm:pt modelId="{DA387662-EC6A-4B48-A326-FD3D368A2911}" type="pres">
      <dgm:prSet presAssocID="{B762556C-CE80-4283-B9F6-2C571B310F12}" presName="hierRoot1" presStyleCnt="0"/>
      <dgm:spPr/>
    </dgm:pt>
    <dgm:pt modelId="{D8F70999-B209-0645-948E-5B519EDF7183}" type="pres">
      <dgm:prSet presAssocID="{B762556C-CE80-4283-B9F6-2C571B310F12}" presName="composite" presStyleCnt="0"/>
      <dgm:spPr/>
    </dgm:pt>
    <dgm:pt modelId="{545AEA3F-F87A-7241-BE10-9E6FD8F74E7C}" type="pres">
      <dgm:prSet presAssocID="{B762556C-CE80-4283-B9F6-2C571B310F12}" presName="background" presStyleLbl="node0" presStyleIdx="1" presStyleCnt="2"/>
      <dgm:spPr/>
    </dgm:pt>
    <dgm:pt modelId="{17A76CCC-AB62-4C48-A918-31D4807D43BD}" type="pres">
      <dgm:prSet presAssocID="{B762556C-CE80-4283-B9F6-2C571B310F12}" presName="text" presStyleLbl="fgAcc0" presStyleIdx="1" presStyleCnt="2">
        <dgm:presLayoutVars>
          <dgm:chPref val="3"/>
        </dgm:presLayoutVars>
      </dgm:prSet>
      <dgm:spPr/>
    </dgm:pt>
    <dgm:pt modelId="{DD0CF54C-0A60-B842-A76A-67ADDDCDBD29}" type="pres">
      <dgm:prSet presAssocID="{B762556C-CE80-4283-B9F6-2C571B310F12}" presName="hierChild2" presStyleCnt="0"/>
      <dgm:spPr/>
    </dgm:pt>
  </dgm:ptLst>
  <dgm:cxnLst>
    <dgm:cxn modelId="{BFFB361B-DFFA-6A45-A569-B628874F40DB}" type="presOf" srcId="{53FB1976-F51A-4098-BAD6-450311D64F8F}" destId="{5E93E923-B4B6-CC47-8CA8-840F2BF7B5A8}" srcOrd="0" destOrd="0" presId="urn:microsoft.com/office/officeart/2005/8/layout/hierarchy1"/>
    <dgm:cxn modelId="{05E63629-333F-4F89-824A-D6FF7BA78981}" srcId="{A3975A97-D06D-47AA-8A0A-6C4049474DE7}" destId="{53FB1976-F51A-4098-BAD6-450311D64F8F}" srcOrd="0" destOrd="0" parTransId="{1D1A0A05-BAAB-4C3E-9E6D-B8E502E063C2}" sibTransId="{4C4B22B7-A31A-4E1E-BBCD-DC421D782663}"/>
    <dgm:cxn modelId="{B698F687-D2B5-47C9-8D4C-0170B13EFB9C}" srcId="{A3975A97-D06D-47AA-8A0A-6C4049474DE7}" destId="{B762556C-CE80-4283-B9F6-2C571B310F12}" srcOrd="1" destOrd="0" parTransId="{F16B7BA0-52B0-40F6-AE51-4B986842C8AF}" sibTransId="{FE0CC022-E2F9-4565-BD0D-BD07004A2D5F}"/>
    <dgm:cxn modelId="{2AEDFD8F-72B7-BF44-A76E-0A001E9F5DD7}" type="presOf" srcId="{B762556C-CE80-4283-B9F6-2C571B310F12}" destId="{17A76CCC-AB62-4C48-A918-31D4807D43BD}" srcOrd="0" destOrd="0" presId="urn:microsoft.com/office/officeart/2005/8/layout/hierarchy1"/>
    <dgm:cxn modelId="{8669CBDA-A6B2-E146-A6F3-30D2B6550AD0}" type="presOf" srcId="{A3975A97-D06D-47AA-8A0A-6C4049474DE7}" destId="{0D130605-E8E5-7940-9633-CF23AE15767E}" srcOrd="0" destOrd="0" presId="urn:microsoft.com/office/officeart/2005/8/layout/hierarchy1"/>
    <dgm:cxn modelId="{D5946858-3567-E84A-89B3-B4BC3FE23282}" type="presParOf" srcId="{0D130605-E8E5-7940-9633-CF23AE15767E}" destId="{40F9C170-EA29-4749-83CE-1BD5A16A079A}" srcOrd="0" destOrd="0" presId="urn:microsoft.com/office/officeart/2005/8/layout/hierarchy1"/>
    <dgm:cxn modelId="{29BF6261-F4BF-A140-ACD0-08A4355F9D08}" type="presParOf" srcId="{40F9C170-EA29-4749-83CE-1BD5A16A079A}" destId="{9A411088-BBC4-B64C-BF69-FB8FE872C08A}" srcOrd="0" destOrd="0" presId="urn:microsoft.com/office/officeart/2005/8/layout/hierarchy1"/>
    <dgm:cxn modelId="{8FF29CB8-70BF-4148-81B2-58C49235230E}" type="presParOf" srcId="{9A411088-BBC4-B64C-BF69-FB8FE872C08A}" destId="{A6750C68-4AF1-664C-8D0F-AE421197C8AE}" srcOrd="0" destOrd="0" presId="urn:microsoft.com/office/officeart/2005/8/layout/hierarchy1"/>
    <dgm:cxn modelId="{BBD0FC9B-0410-9E4A-A512-E65D0D950907}" type="presParOf" srcId="{9A411088-BBC4-B64C-BF69-FB8FE872C08A}" destId="{5E93E923-B4B6-CC47-8CA8-840F2BF7B5A8}" srcOrd="1" destOrd="0" presId="urn:microsoft.com/office/officeart/2005/8/layout/hierarchy1"/>
    <dgm:cxn modelId="{C1250E47-11D4-A041-9EDC-4579D3295947}" type="presParOf" srcId="{40F9C170-EA29-4749-83CE-1BD5A16A079A}" destId="{612F7E26-72AE-834A-856D-C00E2F4816C0}" srcOrd="1" destOrd="0" presId="urn:microsoft.com/office/officeart/2005/8/layout/hierarchy1"/>
    <dgm:cxn modelId="{BB935166-93AA-6D4C-B220-1E7A9496BDED}" type="presParOf" srcId="{0D130605-E8E5-7940-9633-CF23AE15767E}" destId="{DA387662-EC6A-4B48-A326-FD3D368A2911}" srcOrd="1" destOrd="0" presId="urn:microsoft.com/office/officeart/2005/8/layout/hierarchy1"/>
    <dgm:cxn modelId="{4E355A22-6E66-5243-8BED-6C8064FAC508}" type="presParOf" srcId="{DA387662-EC6A-4B48-A326-FD3D368A2911}" destId="{D8F70999-B209-0645-948E-5B519EDF7183}" srcOrd="0" destOrd="0" presId="urn:microsoft.com/office/officeart/2005/8/layout/hierarchy1"/>
    <dgm:cxn modelId="{F485ABDE-63C9-8640-9468-A7D65382D927}" type="presParOf" srcId="{D8F70999-B209-0645-948E-5B519EDF7183}" destId="{545AEA3F-F87A-7241-BE10-9E6FD8F74E7C}" srcOrd="0" destOrd="0" presId="urn:microsoft.com/office/officeart/2005/8/layout/hierarchy1"/>
    <dgm:cxn modelId="{2D84C05E-7542-AB41-9C8A-FA2FFA469F62}" type="presParOf" srcId="{D8F70999-B209-0645-948E-5B519EDF7183}" destId="{17A76CCC-AB62-4C48-A918-31D4807D43BD}" srcOrd="1" destOrd="0" presId="urn:microsoft.com/office/officeart/2005/8/layout/hierarchy1"/>
    <dgm:cxn modelId="{6AE04007-440A-D04E-83EC-E66AE67E1DC5}" type="presParOf" srcId="{DA387662-EC6A-4B48-A326-FD3D368A2911}" destId="{DD0CF54C-0A60-B842-A76A-67ADDDCDBD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85E05-ABBE-4806-865C-530688D2A71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2DD651E-381D-4D7C-8830-8FCD6D5F520A}">
      <dgm:prSet/>
      <dgm:spPr/>
      <dgm:t>
        <a:bodyPr/>
        <a:lstStyle/>
        <a:p>
          <a:r>
            <a:rPr lang="en-US" dirty="0"/>
            <a:t>Founder = Muhammad ibn </a:t>
          </a:r>
          <a:r>
            <a:rPr lang="en-US" dirty="0" err="1"/>
            <a:t>Tumart</a:t>
          </a:r>
          <a:r>
            <a:rPr lang="en-US" dirty="0"/>
            <a:t> (1080-1128/30)</a:t>
          </a:r>
        </a:p>
      </dgm:t>
    </dgm:pt>
    <dgm:pt modelId="{B588570B-63E4-48EB-9DEF-F9EECDD497C9}" type="parTrans" cxnId="{F320574F-53E9-4932-BBAA-942AD923CC7F}">
      <dgm:prSet/>
      <dgm:spPr/>
      <dgm:t>
        <a:bodyPr/>
        <a:lstStyle/>
        <a:p>
          <a:endParaRPr lang="en-US"/>
        </a:p>
      </dgm:t>
    </dgm:pt>
    <dgm:pt modelId="{F798C454-F699-4E3E-9A10-2B803DD56F64}" type="sibTrans" cxnId="{F320574F-53E9-4932-BBAA-942AD923CC7F}">
      <dgm:prSet/>
      <dgm:spPr/>
      <dgm:t>
        <a:bodyPr/>
        <a:lstStyle/>
        <a:p>
          <a:endParaRPr lang="en-US"/>
        </a:p>
      </dgm:t>
    </dgm:pt>
    <dgm:pt modelId="{B742C45D-D8EC-4DBB-A96B-E3962E566052}">
      <dgm:prSet/>
      <dgm:spPr/>
      <dgm:t>
        <a:bodyPr/>
        <a:lstStyle/>
        <a:p>
          <a:r>
            <a:rPr lang="en-US" dirty="0"/>
            <a:t>Guiding principle – Unity of God</a:t>
          </a:r>
        </a:p>
      </dgm:t>
    </dgm:pt>
    <dgm:pt modelId="{E9663AF7-B1D5-4184-8888-B1617CDA0BC9}" type="parTrans" cxnId="{01F4A0C8-4BA6-4148-B3C3-4837E5602431}">
      <dgm:prSet/>
      <dgm:spPr/>
      <dgm:t>
        <a:bodyPr/>
        <a:lstStyle/>
        <a:p>
          <a:endParaRPr lang="en-US"/>
        </a:p>
      </dgm:t>
    </dgm:pt>
    <dgm:pt modelId="{5D2667B6-F634-40C5-9679-1C16D03C9FAC}" type="sibTrans" cxnId="{01F4A0C8-4BA6-4148-B3C3-4837E5602431}">
      <dgm:prSet/>
      <dgm:spPr/>
      <dgm:t>
        <a:bodyPr/>
        <a:lstStyle/>
        <a:p>
          <a:endParaRPr lang="en-US"/>
        </a:p>
      </dgm:t>
    </dgm:pt>
    <dgm:pt modelId="{49C1AF24-0DCE-4FDD-B9A8-9A3D31983339}">
      <dgm:prSet/>
      <dgm:spPr/>
      <dgm:t>
        <a:bodyPr/>
        <a:lstStyle/>
        <a:p>
          <a:r>
            <a:rPr lang="en-US" dirty="0"/>
            <a:t>Al-</a:t>
          </a:r>
          <a:r>
            <a:rPr lang="en-US" dirty="0" err="1"/>
            <a:t>muwahhidun</a:t>
          </a:r>
          <a:r>
            <a:rPr lang="en-US" dirty="0"/>
            <a:t> = “Unitarians” or “Upholders of Divine Unity”</a:t>
          </a:r>
        </a:p>
      </dgm:t>
    </dgm:pt>
    <dgm:pt modelId="{84F610C1-C14A-4601-BE71-6D06A30BD085}" type="parTrans" cxnId="{4CFD3993-E6C8-4812-B796-AC57604D4727}">
      <dgm:prSet/>
      <dgm:spPr/>
      <dgm:t>
        <a:bodyPr/>
        <a:lstStyle/>
        <a:p>
          <a:endParaRPr lang="en-US"/>
        </a:p>
      </dgm:t>
    </dgm:pt>
    <dgm:pt modelId="{CE64C6CD-5E47-48DC-B66C-A674CBE4DE46}" type="sibTrans" cxnId="{4CFD3993-E6C8-4812-B796-AC57604D4727}">
      <dgm:prSet/>
      <dgm:spPr/>
      <dgm:t>
        <a:bodyPr/>
        <a:lstStyle/>
        <a:p>
          <a:endParaRPr lang="en-US"/>
        </a:p>
      </dgm:t>
    </dgm:pt>
    <dgm:pt modelId="{5AB01C48-EBBD-4367-9CB8-E30E00BFDF1B}">
      <dgm:prSet/>
      <dgm:spPr/>
      <dgm:t>
        <a:bodyPr/>
        <a:lstStyle/>
        <a:p>
          <a:r>
            <a:rPr lang="en-US" dirty="0"/>
            <a:t>Messiah = Mahdi – Caliph Abd al-Mu’min (1147 -&gt;)</a:t>
          </a:r>
        </a:p>
      </dgm:t>
    </dgm:pt>
    <dgm:pt modelId="{AD758D87-7000-4882-AC8C-7C306CE9985A}" type="parTrans" cxnId="{5C3E9AA9-8C83-4A38-BBE0-A8A49B23B5C6}">
      <dgm:prSet/>
      <dgm:spPr/>
      <dgm:t>
        <a:bodyPr/>
        <a:lstStyle/>
        <a:p>
          <a:endParaRPr lang="en-US"/>
        </a:p>
      </dgm:t>
    </dgm:pt>
    <dgm:pt modelId="{C3F94D3B-7F4D-4E4F-B16D-8A3A35DF7171}" type="sibTrans" cxnId="{5C3E9AA9-8C83-4A38-BBE0-A8A49B23B5C6}">
      <dgm:prSet/>
      <dgm:spPr/>
      <dgm:t>
        <a:bodyPr/>
        <a:lstStyle/>
        <a:p>
          <a:endParaRPr lang="en-US"/>
        </a:p>
      </dgm:t>
    </dgm:pt>
    <dgm:pt modelId="{C6119502-72F4-9D47-BAFF-66265B2D9BB2}" type="pres">
      <dgm:prSet presAssocID="{96885E05-ABBE-4806-865C-530688D2A718}" presName="vert0" presStyleCnt="0">
        <dgm:presLayoutVars>
          <dgm:dir/>
          <dgm:animOne val="branch"/>
          <dgm:animLvl val="lvl"/>
        </dgm:presLayoutVars>
      </dgm:prSet>
      <dgm:spPr/>
    </dgm:pt>
    <dgm:pt modelId="{2DB89F97-DE64-AB41-BEB8-0EC2B47F7820}" type="pres">
      <dgm:prSet presAssocID="{82DD651E-381D-4D7C-8830-8FCD6D5F520A}" presName="thickLine" presStyleLbl="alignNode1" presStyleIdx="0" presStyleCnt="4"/>
      <dgm:spPr/>
    </dgm:pt>
    <dgm:pt modelId="{EBD69649-7E96-B646-90D2-C7CE4F38836F}" type="pres">
      <dgm:prSet presAssocID="{82DD651E-381D-4D7C-8830-8FCD6D5F520A}" presName="horz1" presStyleCnt="0"/>
      <dgm:spPr/>
    </dgm:pt>
    <dgm:pt modelId="{CF7698AA-4482-4E43-AE9A-12B25F357986}" type="pres">
      <dgm:prSet presAssocID="{82DD651E-381D-4D7C-8830-8FCD6D5F520A}" presName="tx1" presStyleLbl="revTx" presStyleIdx="0" presStyleCnt="4"/>
      <dgm:spPr/>
    </dgm:pt>
    <dgm:pt modelId="{DC03FDFB-92BF-B648-9694-8796F9278903}" type="pres">
      <dgm:prSet presAssocID="{82DD651E-381D-4D7C-8830-8FCD6D5F520A}" presName="vert1" presStyleCnt="0"/>
      <dgm:spPr/>
    </dgm:pt>
    <dgm:pt modelId="{2E806AA8-ED74-4F4B-A900-AEC1C69AFB10}" type="pres">
      <dgm:prSet presAssocID="{B742C45D-D8EC-4DBB-A96B-E3962E566052}" presName="thickLine" presStyleLbl="alignNode1" presStyleIdx="1" presStyleCnt="4"/>
      <dgm:spPr/>
    </dgm:pt>
    <dgm:pt modelId="{55110095-E4FC-1D4A-BE67-C8DE09AB5520}" type="pres">
      <dgm:prSet presAssocID="{B742C45D-D8EC-4DBB-A96B-E3962E566052}" presName="horz1" presStyleCnt="0"/>
      <dgm:spPr/>
    </dgm:pt>
    <dgm:pt modelId="{2067B44E-ED12-CE4B-9369-57C211AE0DC8}" type="pres">
      <dgm:prSet presAssocID="{B742C45D-D8EC-4DBB-A96B-E3962E566052}" presName="tx1" presStyleLbl="revTx" presStyleIdx="1" presStyleCnt="4"/>
      <dgm:spPr/>
    </dgm:pt>
    <dgm:pt modelId="{ECA5F21F-FB99-C643-97DF-24025CE5F138}" type="pres">
      <dgm:prSet presAssocID="{B742C45D-D8EC-4DBB-A96B-E3962E566052}" presName="vert1" presStyleCnt="0"/>
      <dgm:spPr/>
    </dgm:pt>
    <dgm:pt modelId="{7D5ED7EA-5DB6-9446-9E52-F1961967FE6B}" type="pres">
      <dgm:prSet presAssocID="{49C1AF24-0DCE-4FDD-B9A8-9A3D31983339}" presName="thickLine" presStyleLbl="alignNode1" presStyleIdx="2" presStyleCnt="4"/>
      <dgm:spPr/>
    </dgm:pt>
    <dgm:pt modelId="{1A7DBED7-177C-3546-8A57-8893F0C792E8}" type="pres">
      <dgm:prSet presAssocID="{49C1AF24-0DCE-4FDD-B9A8-9A3D31983339}" presName="horz1" presStyleCnt="0"/>
      <dgm:spPr/>
    </dgm:pt>
    <dgm:pt modelId="{30A0112E-7C48-5341-8B63-15492F441A04}" type="pres">
      <dgm:prSet presAssocID="{49C1AF24-0DCE-4FDD-B9A8-9A3D31983339}" presName="tx1" presStyleLbl="revTx" presStyleIdx="2" presStyleCnt="4"/>
      <dgm:spPr/>
    </dgm:pt>
    <dgm:pt modelId="{2E770F0F-0476-6146-9528-9AFFA23F2A1C}" type="pres">
      <dgm:prSet presAssocID="{49C1AF24-0DCE-4FDD-B9A8-9A3D31983339}" presName="vert1" presStyleCnt="0"/>
      <dgm:spPr/>
    </dgm:pt>
    <dgm:pt modelId="{429B3078-29BA-8343-9DD4-563F8B0F3075}" type="pres">
      <dgm:prSet presAssocID="{5AB01C48-EBBD-4367-9CB8-E30E00BFDF1B}" presName="thickLine" presStyleLbl="alignNode1" presStyleIdx="3" presStyleCnt="4"/>
      <dgm:spPr/>
    </dgm:pt>
    <dgm:pt modelId="{FB03D78E-1905-A941-918B-C3C1FB4AC286}" type="pres">
      <dgm:prSet presAssocID="{5AB01C48-EBBD-4367-9CB8-E30E00BFDF1B}" presName="horz1" presStyleCnt="0"/>
      <dgm:spPr/>
    </dgm:pt>
    <dgm:pt modelId="{AA09A521-8448-1A47-92F4-7C7F59830E4F}" type="pres">
      <dgm:prSet presAssocID="{5AB01C48-EBBD-4367-9CB8-E30E00BFDF1B}" presName="tx1" presStyleLbl="revTx" presStyleIdx="3" presStyleCnt="4"/>
      <dgm:spPr/>
    </dgm:pt>
    <dgm:pt modelId="{3679A128-EAB5-4B4F-9A74-CA0001ABE849}" type="pres">
      <dgm:prSet presAssocID="{5AB01C48-EBBD-4367-9CB8-E30E00BFDF1B}" presName="vert1" presStyleCnt="0"/>
      <dgm:spPr/>
    </dgm:pt>
  </dgm:ptLst>
  <dgm:cxnLst>
    <dgm:cxn modelId="{8DA5A023-6684-B049-A8C7-04FAE2AE4982}" type="presOf" srcId="{82DD651E-381D-4D7C-8830-8FCD6D5F520A}" destId="{CF7698AA-4482-4E43-AE9A-12B25F357986}" srcOrd="0" destOrd="0" presId="urn:microsoft.com/office/officeart/2008/layout/LinedList"/>
    <dgm:cxn modelId="{6A18FC33-4489-3E47-ABBC-288A0E49BAA4}" type="presOf" srcId="{5AB01C48-EBBD-4367-9CB8-E30E00BFDF1B}" destId="{AA09A521-8448-1A47-92F4-7C7F59830E4F}" srcOrd="0" destOrd="0" presId="urn:microsoft.com/office/officeart/2008/layout/LinedList"/>
    <dgm:cxn modelId="{F320574F-53E9-4932-BBAA-942AD923CC7F}" srcId="{96885E05-ABBE-4806-865C-530688D2A718}" destId="{82DD651E-381D-4D7C-8830-8FCD6D5F520A}" srcOrd="0" destOrd="0" parTransId="{B588570B-63E4-48EB-9DEF-F9EECDD497C9}" sibTransId="{F798C454-F699-4E3E-9A10-2B803DD56F64}"/>
    <dgm:cxn modelId="{4CFD3993-E6C8-4812-B796-AC57604D4727}" srcId="{96885E05-ABBE-4806-865C-530688D2A718}" destId="{49C1AF24-0DCE-4FDD-B9A8-9A3D31983339}" srcOrd="2" destOrd="0" parTransId="{84F610C1-C14A-4601-BE71-6D06A30BD085}" sibTransId="{CE64C6CD-5E47-48DC-B66C-A674CBE4DE46}"/>
    <dgm:cxn modelId="{5C3E9AA9-8C83-4A38-BBE0-A8A49B23B5C6}" srcId="{96885E05-ABBE-4806-865C-530688D2A718}" destId="{5AB01C48-EBBD-4367-9CB8-E30E00BFDF1B}" srcOrd="3" destOrd="0" parTransId="{AD758D87-7000-4882-AC8C-7C306CE9985A}" sibTransId="{C3F94D3B-7F4D-4E4F-B16D-8A3A35DF7171}"/>
    <dgm:cxn modelId="{4D80C5BE-61A1-AC4A-B197-AB6F16777731}" type="presOf" srcId="{49C1AF24-0DCE-4FDD-B9A8-9A3D31983339}" destId="{30A0112E-7C48-5341-8B63-15492F441A04}" srcOrd="0" destOrd="0" presId="urn:microsoft.com/office/officeart/2008/layout/LinedList"/>
    <dgm:cxn modelId="{01F4A0C8-4BA6-4148-B3C3-4837E5602431}" srcId="{96885E05-ABBE-4806-865C-530688D2A718}" destId="{B742C45D-D8EC-4DBB-A96B-E3962E566052}" srcOrd="1" destOrd="0" parTransId="{E9663AF7-B1D5-4184-8888-B1617CDA0BC9}" sibTransId="{5D2667B6-F634-40C5-9679-1C16D03C9FAC}"/>
    <dgm:cxn modelId="{014CE3CF-FBAE-DC4E-85C2-3E3C6BC6200A}" type="presOf" srcId="{96885E05-ABBE-4806-865C-530688D2A718}" destId="{C6119502-72F4-9D47-BAFF-66265B2D9BB2}" srcOrd="0" destOrd="0" presId="urn:microsoft.com/office/officeart/2008/layout/LinedList"/>
    <dgm:cxn modelId="{C06C7FDB-A8CF-7B40-864F-C75DB79112EA}" type="presOf" srcId="{B742C45D-D8EC-4DBB-A96B-E3962E566052}" destId="{2067B44E-ED12-CE4B-9369-57C211AE0DC8}" srcOrd="0" destOrd="0" presId="urn:microsoft.com/office/officeart/2008/layout/LinedList"/>
    <dgm:cxn modelId="{20A27E2A-3029-9547-9E2A-5AE2BA4C5B23}" type="presParOf" srcId="{C6119502-72F4-9D47-BAFF-66265B2D9BB2}" destId="{2DB89F97-DE64-AB41-BEB8-0EC2B47F7820}" srcOrd="0" destOrd="0" presId="urn:microsoft.com/office/officeart/2008/layout/LinedList"/>
    <dgm:cxn modelId="{6F4B7329-74E5-2940-8EAC-DF98D219E3D6}" type="presParOf" srcId="{C6119502-72F4-9D47-BAFF-66265B2D9BB2}" destId="{EBD69649-7E96-B646-90D2-C7CE4F38836F}" srcOrd="1" destOrd="0" presId="urn:microsoft.com/office/officeart/2008/layout/LinedList"/>
    <dgm:cxn modelId="{DD59EE90-3D6F-1C4A-9F58-03AA2106F97F}" type="presParOf" srcId="{EBD69649-7E96-B646-90D2-C7CE4F38836F}" destId="{CF7698AA-4482-4E43-AE9A-12B25F357986}" srcOrd="0" destOrd="0" presId="urn:microsoft.com/office/officeart/2008/layout/LinedList"/>
    <dgm:cxn modelId="{AC9F3926-5900-0F42-98CE-BD0BA39EDA9A}" type="presParOf" srcId="{EBD69649-7E96-B646-90D2-C7CE4F38836F}" destId="{DC03FDFB-92BF-B648-9694-8796F9278903}" srcOrd="1" destOrd="0" presId="urn:microsoft.com/office/officeart/2008/layout/LinedList"/>
    <dgm:cxn modelId="{2AAD2D28-9402-9449-9678-2BB4CDF02761}" type="presParOf" srcId="{C6119502-72F4-9D47-BAFF-66265B2D9BB2}" destId="{2E806AA8-ED74-4F4B-A900-AEC1C69AFB10}" srcOrd="2" destOrd="0" presId="urn:microsoft.com/office/officeart/2008/layout/LinedList"/>
    <dgm:cxn modelId="{F9E91272-FC25-494B-BF1C-73D6DB440186}" type="presParOf" srcId="{C6119502-72F4-9D47-BAFF-66265B2D9BB2}" destId="{55110095-E4FC-1D4A-BE67-C8DE09AB5520}" srcOrd="3" destOrd="0" presId="urn:microsoft.com/office/officeart/2008/layout/LinedList"/>
    <dgm:cxn modelId="{DFD1ACA7-77C0-F84E-97A7-3F6C0BDA0766}" type="presParOf" srcId="{55110095-E4FC-1D4A-BE67-C8DE09AB5520}" destId="{2067B44E-ED12-CE4B-9369-57C211AE0DC8}" srcOrd="0" destOrd="0" presId="urn:microsoft.com/office/officeart/2008/layout/LinedList"/>
    <dgm:cxn modelId="{F5B76021-14D2-7245-BC0B-8CC0B6B6E077}" type="presParOf" srcId="{55110095-E4FC-1D4A-BE67-C8DE09AB5520}" destId="{ECA5F21F-FB99-C643-97DF-24025CE5F138}" srcOrd="1" destOrd="0" presId="urn:microsoft.com/office/officeart/2008/layout/LinedList"/>
    <dgm:cxn modelId="{33A34FF6-A297-5844-96DD-AE6146999099}" type="presParOf" srcId="{C6119502-72F4-9D47-BAFF-66265B2D9BB2}" destId="{7D5ED7EA-5DB6-9446-9E52-F1961967FE6B}" srcOrd="4" destOrd="0" presId="urn:microsoft.com/office/officeart/2008/layout/LinedList"/>
    <dgm:cxn modelId="{723D8E0E-A383-3140-BBA0-44F377B0DA18}" type="presParOf" srcId="{C6119502-72F4-9D47-BAFF-66265B2D9BB2}" destId="{1A7DBED7-177C-3546-8A57-8893F0C792E8}" srcOrd="5" destOrd="0" presId="urn:microsoft.com/office/officeart/2008/layout/LinedList"/>
    <dgm:cxn modelId="{CA15846A-2BBA-B448-98E1-DBCFFFE65900}" type="presParOf" srcId="{1A7DBED7-177C-3546-8A57-8893F0C792E8}" destId="{30A0112E-7C48-5341-8B63-15492F441A04}" srcOrd="0" destOrd="0" presId="urn:microsoft.com/office/officeart/2008/layout/LinedList"/>
    <dgm:cxn modelId="{59C4C9FB-9CCC-BB46-A5F8-7A57EF6C692E}" type="presParOf" srcId="{1A7DBED7-177C-3546-8A57-8893F0C792E8}" destId="{2E770F0F-0476-6146-9528-9AFFA23F2A1C}" srcOrd="1" destOrd="0" presId="urn:microsoft.com/office/officeart/2008/layout/LinedList"/>
    <dgm:cxn modelId="{61E03EE2-AC69-8440-AE97-1891EA7C943A}" type="presParOf" srcId="{C6119502-72F4-9D47-BAFF-66265B2D9BB2}" destId="{429B3078-29BA-8343-9DD4-563F8B0F3075}" srcOrd="6" destOrd="0" presId="urn:microsoft.com/office/officeart/2008/layout/LinedList"/>
    <dgm:cxn modelId="{18017318-1C02-7748-91A1-1C64835B0F77}" type="presParOf" srcId="{C6119502-72F4-9D47-BAFF-66265B2D9BB2}" destId="{FB03D78E-1905-A941-918B-C3C1FB4AC286}" srcOrd="7" destOrd="0" presId="urn:microsoft.com/office/officeart/2008/layout/LinedList"/>
    <dgm:cxn modelId="{511DE330-941C-0048-AE59-C4BD5E7B466D}" type="presParOf" srcId="{FB03D78E-1905-A941-918B-C3C1FB4AC286}" destId="{AA09A521-8448-1A47-92F4-7C7F59830E4F}" srcOrd="0" destOrd="0" presId="urn:microsoft.com/office/officeart/2008/layout/LinedList"/>
    <dgm:cxn modelId="{8C181823-64A0-FF41-9A10-3F560B3574CE}" type="presParOf" srcId="{FB03D78E-1905-A941-918B-C3C1FB4AC286}" destId="{3679A128-EAB5-4B4F-9A74-CA0001ABE8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20D07-8E6D-4007-BC1E-1A636DD9B2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C7396F5-0BB7-4C2D-88A2-5BDABE0DABC0}">
      <dgm:prSet/>
      <dgm:spPr/>
      <dgm:t>
        <a:bodyPr/>
        <a:lstStyle/>
        <a:p>
          <a:r>
            <a:rPr lang="en-US" dirty="0"/>
            <a:t>Some expulsions, enslavement, or executions</a:t>
          </a:r>
        </a:p>
      </dgm:t>
    </dgm:pt>
    <dgm:pt modelId="{418D626E-E4C9-45EA-8070-053D7086110B}" type="parTrans" cxnId="{39EF13FE-17EF-4C81-BC73-2B17780DF463}">
      <dgm:prSet/>
      <dgm:spPr/>
      <dgm:t>
        <a:bodyPr/>
        <a:lstStyle/>
        <a:p>
          <a:endParaRPr lang="en-US"/>
        </a:p>
      </dgm:t>
    </dgm:pt>
    <dgm:pt modelId="{4E4AE913-61C5-4D92-8097-9C0E06AE2239}" type="sibTrans" cxnId="{39EF13FE-17EF-4C81-BC73-2B17780DF463}">
      <dgm:prSet/>
      <dgm:spPr/>
      <dgm:t>
        <a:bodyPr/>
        <a:lstStyle/>
        <a:p>
          <a:endParaRPr lang="en-US"/>
        </a:p>
      </dgm:t>
    </dgm:pt>
    <dgm:pt modelId="{6345FCAC-FF3D-4A31-BD86-9FADA70A6DF5}">
      <dgm:prSet/>
      <dgm:spPr/>
      <dgm:t>
        <a:bodyPr/>
        <a:lstStyle/>
        <a:p>
          <a:r>
            <a:rPr lang="en-US" dirty="0" err="1"/>
            <a:t>Aljamas</a:t>
          </a:r>
          <a:endParaRPr lang="en-US" dirty="0"/>
        </a:p>
      </dgm:t>
    </dgm:pt>
    <dgm:pt modelId="{3EBDA038-8900-42F2-847E-164BE5B53436}" type="parTrans" cxnId="{1D27AF75-175F-470A-9DF2-6EB7CD66E3E4}">
      <dgm:prSet/>
      <dgm:spPr/>
      <dgm:t>
        <a:bodyPr/>
        <a:lstStyle/>
        <a:p>
          <a:endParaRPr lang="en-US"/>
        </a:p>
      </dgm:t>
    </dgm:pt>
    <dgm:pt modelId="{C8282F61-5CD5-43E6-A628-96FA98FD1921}" type="sibTrans" cxnId="{1D27AF75-175F-470A-9DF2-6EB7CD66E3E4}">
      <dgm:prSet/>
      <dgm:spPr/>
      <dgm:t>
        <a:bodyPr/>
        <a:lstStyle/>
        <a:p>
          <a:endParaRPr lang="en-US"/>
        </a:p>
      </dgm:t>
    </dgm:pt>
    <dgm:pt modelId="{6721E448-6E50-4895-B4D2-5A17E35DA36B}">
      <dgm:prSet/>
      <dgm:spPr/>
      <dgm:t>
        <a:bodyPr/>
        <a:lstStyle/>
        <a:p>
          <a:r>
            <a:rPr lang="en-US" dirty="0"/>
            <a:t>Freedom of religion, live under Sharia, choose own officials</a:t>
          </a:r>
        </a:p>
      </dgm:t>
    </dgm:pt>
    <dgm:pt modelId="{CF09D23F-725C-4241-8A36-0FAE1F55F050}" type="parTrans" cxnId="{45F7F4E5-B2C7-43E1-BD2E-C75CE307E450}">
      <dgm:prSet/>
      <dgm:spPr/>
      <dgm:t>
        <a:bodyPr/>
        <a:lstStyle/>
        <a:p>
          <a:endParaRPr lang="en-US"/>
        </a:p>
      </dgm:t>
    </dgm:pt>
    <dgm:pt modelId="{ED779C30-F1A9-4609-88F0-A436AB5AAD14}" type="sibTrans" cxnId="{45F7F4E5-B2C7-43E1-BD2E-C75CE307E450}">
      <dgm:prSet/>
      <dgm:spPr/>
      <dgm:t>
        <a:bodyPr/>
        <a:lstStyle/>
        <a:p>
          <a:endParaRPr lang="en-US"/>
        </a:p>
      </dgm:t>
    </dgm:pt>
    <dgm:pt modelId="{1847F081-54C9-4B20-B802-49748B6CB9C1}">
      <dgm:prSet/>
      <dgm:spPr/>
      <dgm:t>
        <a:bodyPr/>
        <a:lstStyle/>
        <a:p>
          <a:r>
            <a:rPr lang="en-US" dirty="0"/>
            <a:t>Pay taxes to King “royal treasury”</a:t>
          </a:r>
        </a:p>
      </dgm:t>
    </dgm:pt>
    <dgm:pt modelId="{F7A90D97-7F3A-4ED4-B601-2D1B9F046643}" type="parTrans" cxnId="{71A3BF70-ABC8-4987-928D-F3F365F358B0}">
      <dgm:prSet/>
      <dgm:spPr/>
      <dgm:t>
        <a:bodyPr/>
        <a:lstStyle/>
        <a:p>
          <a:endParaRPr lang="en-US"/>
        </a:p>
      </dgm:t>
    </dgm:pt>
    <dgm:pt modelId="{3F9505C2-0B73-4A6F-B12B-F82B1759CA73}" type="sibTrans" cxnId="{71A3BF70-ABC8-4987-928D-F3F365F358B0}">
      <dgm:prSet/>
      <dgm:spPr/>
      <dgm:t>
        <a:bodyPr/>
        <a:lstStyle/>
        <a:p>
          <a:endParaRPr lang="en-US"/>
        </a:p>
      </dgm:t>
    </dgm:pt>
    <dgm:pt modelId="{C9EA88A5-7A70-0D42-8F77-1CE712393802}" type="pres">
      <dgm:prSet presAssocID="{6D320D07-8E6D-4007-BC1E-1A636DD9B248}" presName="linear" presStyleCnt="0">
        <dgm:presLayoutVars>
          <dgm:animLvl val="lvl"/>
          <dgm:resizeHandles val="exact"/>
        </dgm:presLayoutVars>
      </dgm:prSet>
      <dgm:spPr/>
    </dgm:pt>
    <dgm:pt modelId="{31645C90-AA0C-EA40-8457-C9442C356E09}" type="pres">
      <dgm:prSet presAssocID="{DC7396F5-0BB7-4C2D-88A2-5BDABE0DAB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A583DB-4232-7D47-BCB9-C51569C8EDD0}" type="pres">
      <dgm:prSet presAssocID="{4E4AE913-61C5-4D92-8097-9C0E06AE2239}" presName="spacer" presStyleCnt="0"/>
      <dgm:spPr/>
    </dgm:pt>
    <dgm:pt modelId="{0323C23A-09CE-6D46-AB2E-7B6214A2D171}" type="pres">
      <dgm:prSet presAssocID="{6345FCAC-FF3D-4A31-BD86-9FADA70A6D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939153-7535-8342-BD4F-259C7AC0DA7A}" type="pres">
      <dgm:prSet presAssocID="{C8282F61-5CD5-43E6-A628-96FA98FD1921}" presName="spacer" presStyleCnt="0"/>
      <dgm:spPr/>
    </dgm:pt>
    <dgm:pt modelId="{2FC47DD9-E219-824D-AD8D-4609B5251D79}" type="pres">
      <dgm:prSet presAssocID="{6721E448-6E50-4895-B4D2-5A17E35DA3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2B67F8-F50E-9B4D-9E05-B82D987F8C0D}" type="pres">
      <dgm:prSet presAssocID="{ED779C30-F1A9-4609-88F0-A436AB5AAD14}" presName="spacer" presStyleCnt="0"/>
      <dgm:spPr/>
    </dgm:pt>
    <dgm:pt modelId="{FC861C50-12F2-9048-9875-5C2616BA62F3}" type="pres">
      <dgm:prSet presAssocID="{1847F081-54C9-4B20-B802-49748B6CB9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AAEF3A-E27B-5A4C-AF3A-CA20BDC14967}" type="presOf" srcId="{6D320D07-8E6D-4007-BC1E-1A636DD9B248}" destId="{C9EA88A5-7A70-0D42-8F77-1CE712393802}" srcOrd="0" destOrd="0" presId="urn:microsoft.com/office/officeart/2005/8/layout/vList2"/>
    <dgm:cxn modelId="{2857CC65-7145-9D4A-9092-3F1DE7AC7B19}" type="presOf" srcId="{6345FCAC-FF3D-4A31-BD86-9FADA70A6DF5}" destId="{0323C23A-09CE-6D46-AB2E-7B6214A2D171}" srcOrd="0" destOrd="0" presId="urn:microsoft.com/office/officeart/2005/8/layout/vList2"/>
    <dgm:cxn modelId="{71A3BF70-ABC8-4987-928D-F3F365F358B0}" srcId="{6D320D07-8E6D-4007-BC1E-1A636DD9B248}" destId="{1847F081-54C9-4B20-B802-49748B6CB9C1}" srcOrd="3" destOrd="0" parTransId="{F7A90D97-7F3A-4ED4-B601-2D1B9F046643}" sibTransId="{3F9505C2-0B73-4A6F-B12B-F82B1759CA73}"/>
    <dgm:cxn modelId="{1D27AF75-175F-470A-9DF2-6EB7CD66E3E4}" srcId="{6D320D07-8E6D-4007-BC1E-1A636DD9B248}" destId="{6345FCAC-FF3D-4A31-BD86-9FADA70A6DF5}" srcOrd="1" destOrd="0" parTransId="{3EBDA038-8900-42F2-847E-164BE5B53436}" sibTransId="{C8282F61-5CD5-43E6-A628-96FA98FD1921}"/>
    <dgm:cxn modelId="{69349289-4997-C345-A5C2-7470386BFCA6}" type="presOf" srcId="{1847F081-54C9-4B20-B802-49748B6CB9C1}" destId="{FC861C50-12F2-9048-9875-5C2616BA62F3}" srcOrd="0" destOrd="0" presId="urn:microsoft.com/office/officeart/2005/8/layout/vList2"/>
    <dgm:cxn modelId="{64FDBE94-5E02-9743-812B-E7E22310AF66}" type="presOf" srcId="{DC7396F5-0BB7-4C2D-88A2-5BDABE0DABC0}" destId="{31645C90-AA0C-EA40-8457-C9442C356E09}" srcOrd="0" destOrd="0" presId="urn:microsoft.com/office/officeart/2005/8/layout/vList2"/>
    <dgm:cxn modelId="{D4B94FD6-0409-A441-92D8-86038BB77607}" type="presOf" srcId="{6721E448-6E50-4895-B4D2-5A17E35DA36B}" destId="{2FC47DD9-E219-824D-AD8D-4609B5251D79}" srcOrd="0" destOrd="0" presId="urn:microsoft.com/office/officeart/2005/8/layout/vList2"/>
    <dgm:cxn modelId="{45F7F4E5-B2C7-43E1-BD2E-C75CE307E450}" srcId="{6D320D07-8E6D-4007-BC1E-1A636DD9B248}" destId="{6721E448-6E50-4895-B4D2-5A17E35DA36B}" srcOrd="2" destOrd="0" parTransId="{CF09D23F-725C-4241-8A36-0FAE1F55F050}" sibTransId="{ED779C30-F1A9-4609-88F0-A436AB5AAD14}"/>
    <dgm:cxn modelId="{39EF13FE-17EF-4C81-BC73-2B17780DF463}" srcId="{6D320D07-8E6D-4007-BC1E-1A636DD9B248}" destId="{DC7396F5-0BB7-4C2D-88A2-5BDABE0DABC0}" srcOrd="0" destOrd="0" parTransId="{418D626E-E4C9-45EA-8070-053D7086110B}" sibTransId="{4E4AE913-61C5-4D92-8097-9C0E06AE2239}"/>
    <dgm:cxn modelId="{8DBD24DA-1717-4C4A-9390-D4DFA2965061}" type="presParOf" srcId="{C9EA88A5-7A70-0D42-8F77-1CE712393802}" destId="{31645C90-AA0C-EA40-8457-C9442C356E09}" srcOrd="0" destOrd="0" presId="urn:microsoft.com/office/officeart/2005/8/layout/vList2"/>
    <dgm:cxn modelId="{22F69EEF-3405-CA40-9875-EA0AC8A928AB}" type="presParOf" srcId="{C9EA88A5-7A70-0D42-8F77-1CE712393802}" destId="{1BA583DB-4232-7D47-BCB9-C51569C8EDD0}" srcOrd="1" destOrd="0" presId="urn:microsoft.com/office/officeart/2005/8/layout/vList2"/>
    <dgm:cxn modelId="{104C2C7A-8558-054D-8E1D-375E6E16DA81}" type="presParOf" srcId="{C9EA88A5-7A70-0D42-8F77-1CE712393802}" destId="{0323C23A-09CE-6D46-AB2E-7B6214A2D171}" srcOrd="2" destOrd="0" presId="urn:microsoft.com/office/officeart/2005/8/layout/vList2"/>
    <dgm:cxn modelId="{03D502FF-ED2A-0346-A8F8-EFF075B738D6}" type="presParOf" srcId="{C9EA88A5-7A70-0D42-8F77-1CE712393802}" destId="{63939153-7535-8342-BD4F-259C7AC0DA7A}" srcOrd="3" destOrd="0" presId="urn:microsoft.com/office/officeart/2005/8/layout/vList2"/>
    <dgm:cxn modelId="{6ABDF923-A4EA-CD40-AE20-3F3EAC402742}" type="presParOf" srcId="{C9EA88A5-7A70-0D42-8F77-1CE712393802}" destId="{2FC47DD9-E219-824D-AD8D-4609B5251D79}" srcOrd="4" destOrd="0" presId="urn:microsoft.com/office/officeart/2005/8/layout/vList2"/>
    <dgm:cxn modelId="{552BFA94-31C3-7F43-B601-0FF9556FB86D}" type="presParOf" srcId="{C9EA88A5-7A70-0D42-8F77-1CE712393802}" destId="{712B67F8-F50E-9B4D-9E05-B82D987F8C0D}" srcOrd="5" destOrd="0" presId="urn:microsoft.com/office/officeart/2005/8/layout/vList2"/>
    <dgm:cxn modelId="{52F36277-150E-0F4F-89FA-9FE4057E53DC}" type="presParOf" srcId="{C9EA88A5-7A70-0D42-8F77-1CE712393802}" destId="{FC861C50-12F2-9048-9875-5C2616BA62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320D07-8E6D-4007-BC1E-1A636DD9B2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45FCAC-FF3D-4A31-BD86-9FADA70A6DF5}">
      <dgm:prSet/>
      <dgm:spPr/>
      <dgm:t>
        <a:bodyPr/>
        <a:lstStyle/>
        <a:p>
          <a:r>
            <a:rPr lang="en-US" dirty="0"/>
            <a:t>Sexual relationship forbidden</a:t>
          </a:r>
        </a:p>
      </dgm:t>
    </dgm:pt>
    <dgm:pt modelId="{3EBDA038-8900-42F2-847E-164BE5B53436}" type="parTrans" cxnId="{1D27AF75-175F-470A-9DF2-6EB7CD66E3E4}">
      <dgm:prSet/>
      <dgm:spPr/>
      <dgm:t>
        <a:bodyPr/>
        <a:lstStyle/>
        <a:p>
          <a:endParaRPr lang="en-US"/>
        </a:p>
      </dgm:t>
    </dgm:pt>
    <dgm:pt modelId="{C8282F61-5CD5-43E6-A628-96FA98FD1921}" type="sibTrans" cxnId="{1D27AF75-175F-470A-9DF2-6EB7CD66E3E4}">
      <dgm:prSet/>
      <dgm:spPr/>
      <dgm:t>
        <a:bodyPr/>
        <a:lstStyle/>
        <a:p>
          <a:endParaRPr lang="en-US"/>
        </a:p>
      </dgm:t>
    </dgm:pt>
    <dgm:pt modelId="{6721E448-6E50-4895-B4D2-5A17E35DA36B}">
      <dgm:prSet/>
      <dgm:spPr/>
      <dgm:t>
        <a:bodyPr/>
        <a:lstStyle/>
        <a:p>
          <a:r>
            <a:rPr lang="en-US" dirty="0"/>
            <a:t>No work on Christian Sabbath</a:t>
          </a:r>
        </a:p>
      </dgm:t>
    </dgm:pt>
    <dgm:pt modelId="{CF09D23F-725C-4241-8A36-0FAE1F55F050}" type="parTrans" cxnId="{45F7F4E5-B2C7-43E1-BD2E-C75CE307E450}">
      <dgm:prSet/>
      <dgm:spPr/>
      <dgm:t>
        <a:bodyPr/>
        <a:lstStyle/>
        <a:p>
          <a:endParaRPr lang="en-US"/>
        </a:p>
      </dgm:t>
    </dgm:pt>
    <dgm:pt modelId="{ED779C30-F1A9-4609-88F0-A436AB5AAD14}" type="sibTrans" cxnId="{45F7F4E5-B2C7-43E1-BD2E-C75CE307E450}">
      <dgm:prSet/>
      <dgm:spPr/>
      <dgm:t>
        <a:bodyPr/>
        <a:lstStyle/>
        <a:p>
          <a:endParaRPr lang="en-US"/>
        </a:p>
      </dgm:t>
    </dgm:pt>
    <dgm:pt modelId="{635F9D5A-E8C7-7243-A857-2834D0BF9477}">
      <dgm:prSet/>
      <dgm:spPr/>
      <dgm:t>
        <a:bodyPr/>
        <a:lstStyle/>
        <a:p>
          <a:r>
            <a:rPr lang="en-US" dirty="0"/>
            <a:t>Segregation </a:t>
          </a:r>
        </a:p>
      </dgm:t>
    </dgm:pt>
    <dgm:pt modelId="{D21CC5DB-46C3-D14F-9EB8-DA901F210FE0}" type="parTrans" cxnId="{B7B0A5EF-6627-B343-BA12-DF071FB5C12C}">
      <dgm:prSet/>
      <dgm:spPr/>
      <dgm:t>
        <a:bodyPr/>
        <a:lstStyle/>
        <a:p>
          <a:endParaRPr lang="en-US"/>
        </a:p>
      </dgm:t>
    </dgm:pt>
    <dgm:pt modelId="{B36DE5DF-CC79-F745-A6AD-D675C690BD80}" type="sibTrans" cxnId="{B7B0A5EF-6627-B343-BA12-DF071FB5C12C}">
      <dgm:prSet/>
      <dgm:spPr/>
      <dgm:t>
        <a:bodyPr/>
        <a:lstStyle/>
        <a:p>
          <a:endParaRPr lang="en-US"/>
        </a:p>
      </dgm:t>
    </dgm:pt>
    <dgm:pt modelId="{AF7283B2-14B4-3F4F-AB87-874E61363994}">
      <dgm:prSet/>
      <dgm:spPr/>
      <dgm:t>
        <a:bodyPr/>
        <a:lstStyle/>
        <a:p>
          <a:r>
            <a:rPr lang="en-US" dirty="0"/>
            <a:t>Mosques converted to Churches</a:t>
          </a:r>
        </a:p>
      </dgm:t>
    </dgm:pt>
    <dgm:pt modelId="{5136623B-C1DE-9944-B72D-26222154221F}" type="parTrans" cxnId="{72FA6FCA-DA89-3047-A7F3-3723FB4AB3B4}">
      <dgm:prSet/>
      <dgm:spPr/>
      <dgm:t>
        <a:bodyPr/>
        <a:lstStyle/>
        <a:p>
          <a:endParaRPr lang="en-US"/>
        </a:p>
      </dgm:t>
    </dgm:pt>
    <dgm:pt modelId="{7611943E-F714-E94B-81D1-5D1360423235}" type="sibTrans" cxnId="{72FA6FCA-DA89-3047-A7F3-3723FB4AB3B4}">
      <dgm:prSet/>
      <dgm:spPr/>
      <dgm:t>
        <a:bodyPr/>
        <a:lstStyle/>
        <a:p>
          <a:endParaRPr lang="en-US"/>
        </a:p>
      </dgm:t>
    </dgm:pt>
    <dgm:pt modelId="{C9EA88A5-7A70-0D42-8F77-1CE712393802}" type="pres">
      <dgm:prSet presAssocID="{6D320D07-8E6D-4007-BC1E-1A636DD9B248}" presName="linear" presStyleCnt="0">
        <dgm:presLayoutVars>
          <dgm:animLvl val="lvl"/>
          <dgm:resizeHandles val="exact"/>
        </dgm:presLayoutVars>
      </dgm:prSet>
      <dgm:spPr/>
    </dgm:pt>
    <dgm:pt modelId="{C0008FBE-0E06-5B4E-98AF-460182274B08}" type="pres">
      <dgm:prSet presAssocID="{635F9D5A-E8C7-7243-A857-2834D0BF94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CD26E0-192E-1046-83C9-3FA64109CB40}" type="pres">
      <dgm:prSet presAssocID="{B36DE5DF-CC79-F745-A6AD-D675C690BD80}" presName="spacer" presStyleCnt="0"/>
      <dgm:spPr/>
    </dgm:pt>
    <dgm:pt modelId="{0323C23A-09CE-6D46-AB2E-7B6214A2D171}" type="pres">
      <dgm:prSet presAssocID="{6345FCAC-FF3D-4A31-BD86-9FADA70A6D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939153-7535-8342-BD4F-259C7AC0DA7A}" type="pres">
      <dgm:prSet presAssocID="{C8282F61-5CD5-43E6-A628-96FA98FD1921}" presName="spacer" presStyleCnt="0"/>
      <dgm:spPr/>
    </dgm:pt>
    <dgm:pt modelId="{2FC47DD9-E219-824D-AD8D-4609B5251D79}" type="pres">
      <dgm:prSet presAssocID="{6721E448-6E50-4895-B4D2-5A17E35DA3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7BA489-738D-9747-8DC9-C666E2983BC7}" type="pres">
      <dgm:prSet presAssocID="{ED779C30-F1A9-4609-88F0-A436AB5AAD14}" presName="spacer" presStyleCnt="0"/>
      <dgm:spPr/>
    </dgm:pt>
    <dgm:pt modelId="{F4EBB8E3-3900-D14B-B088-985788071C9C}" type="pres">
      <dgm:prSet presAssocID="{AF7283B2-14B4-3F4F-AB87-874E613639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B39D725-F7BE-A14C-967A-C5744B41E324}" type="presOf" srcId="{6345FCAC-FF3D-4A31-BD86-9FADA70A6DF5}" destId="{0323C23A-09CE-6D46-AB2E-7B6214A2D171}" srcOrd="0" destOrd="0" presId="urn:microsoft.com/office/officeart/2005/8/layout/vList2"/>
    <dgm:cxn modelId="{DBAAEF3A-E27B-5A4C-AF3A-CA20BDC14967}" type="presOf" srcId="{6D320D07-8E6D-4007-BC1E-1A636DD9B248}" destId="{C9EA88A5-7A70-0D42-8F77-1CE712393802}" srcOrd="0" destOrd="0" presId="urn:microsoft.com/office/officeart/2005/8/layout/vList2"/>
    <dgm:cxn modelId="{70144746-287E-4240-8377-C376434FD59E}" type="presOf" srcId="{635F9D5A-E8C7-7243-A857-2834D0BF9477}" destId="{C0008FBE-0E06-5B4E-98AF-460182274B08}" srcOrd="0" destOrd="0" presId="urn:microsoft.com/office/officeart/2005/8/layout/vList2"/>
    <dgm:cxn modelId="{63C4916E-47F0-FD44-AF94-E952670AF517}" type="presOf" srcId="{AF7283B2-14B4-3F4F-AB87-874E61363994}" destId="{F4EBB8E3-3900-D14B-B088-985788071C9C}" srcOrd="0" destOrd="0" presId="urn:microsoft.com/office/officeart/2005/8/layout/vList2"/>
    <dgm:cxn modelId="{1D27AF75-175F-470A-9DF2-6EB7CD66E3E4}" srcId="{6D320D07-8E6D-4007-BC1E-1A636DD9B248}" destId="{6345FCAC-FF3D-4A31-BD86-9FADA70A6DF5}" srcOrd="1" destOrd="0" parTransId="{3EBDA038-8900-42F2-847E-164BE5B53436}" sibTransId="{C8282F61-5CD5-43E6-A628-96FA98FD1921}"/>
    <dgm:cxn modelId="{72FA6FCA-DA89-3047-A7F3-3723FB4AB3B4}" srcId="{6D320D07-8E6D-4007-BC1E-1A636DD9B248}" destId="{AF7283B2-14B4-3F4F-AB87-874E61363994}" srcOrd="3" destOrd="0" parTransId="{5136623B-C1DE-9944-B72D-26222154221F}" sibTransId="{7611943E-F714-E94B-81D1-5D1360423235}"/>
    <dgm:cxn modelId="{9D7FB5D7-671B-324A-8B6A-F65E55983E68}" type="presOf" srcId="{6721E448-6E50-4895-B4D2-5A17E35DA36B}" destId="{2FC47DD9-E219-824D-AD8D-4609B5251D79}" srcOrd="0" destOrd="0" presId="urn:microsoft.com/office/officeart/2005/8/layout/vList2"/>
    <dgm:cxn modelId="{45F7F4E5-B2C7-43E1-BD2E-C75CE307E450}" srcId="{6D320D07-8E6D-4007-BC1E-1A636DD9B248}" destId="{6721E448-6E50-4895-B4D2-5A17E35DA36B}" srcOrd="2" destOrd="0" parTransId="{CF09D23F-725C-4241-8A36-0FAE1F55F050}" sibTransId="{ED779C30-F1A9-4609-88F0-A436AB5AAD14}"/>
    <dgm:cxn modelId="{B7B0A5EF-6627-B343-BA12-DF071FB5C12C}" srcId="{6D320D07-8E6D-4007-BC1E-1A636DD9B248}" destId="{635F9D5A-E8C7-7243-A857-2834D0BF9477}" srcOrd="0" destOrd="0" parTransId="{D21CC5DB-46C3-D14F-9EB8-DA901F210FE0}" sibTransId="{B36DE5DF-CC79-F745-A6AD-D675C690BD80}"/>
    <dgm:cxn modelId="{BBA3A42B-A381-B649-AABC-5400DACF82B3}" type="presParOf" srcId="{C9EA88A5-7A70-0D42-8F77-1CE712393802}" destId="{C0008FBE-0E06-5B4E-98AF-460182274B08}" srcOrd="0" destOrd="0" presId="urn:microsoft.com/office/officeart/2005/8/layout/vList2"/>
    <dgm:cxn modelId="{9A74C5E3-0431-7343-9F1E-1AB5BC073348}" type="presParOf" srcId="{C9EA88A5-7A70-0D42-8F77-1CE712393802}" destId="{A0CD26E0-192E-1046-83C9-3FA64109CB40}" srcOrd="1" destOrd="0" presId="urn:microsoft.com/office/officeart/2005/8/layout/vList2"/>
    <dgm:cxn modelId="{637DEDAB-BF0C-E240-8E59-E8520E3B1164}" type="presParOf" srcId="{C9EA88A5-7A70-0D42-8F77-1CE712393802}" destId="{0323C23A-09CE-6D46-AB2E-7B6214A2D171}" srcOrd="2" destOrd="0" presId="urn:microsoft.com/office/officeart/2005/8/layout/vList2"/>
    <dgm:cxn modelId="{5A47114B-964A-2E4E-8E6B-591B7BDEDE54}" type="presParOf" srcId="{C9EA88A5-7A70-0D42-8F77-1CE712393802}" destId="{63939153-7535-8342-BD4F-259C7AC0DA7A}" srcOrd="3" destOrd="0" presId="urn:microsoft.com/office/officeart/2005/8/layout/vList2"/>
    <dgm:cxn modelId="{949DC635-8F7E-6444-8840-C6FBD5D2C5EB}" type="presParOf" srcId="{C9EA88A5-7A70-0D42-8F77-1CE712393802}" destId="{2FC47DD9-E219-824D-AD8D-4609B5251D79}" srcOrd="4" destOrd="0" presId="urn:microsoft.com/office/officeart/2005/8/layout/vList2"/>
    <dgm:cxn modelId="{DEC6C5EA-8F20-6C49-8DA5-43EA988D552A}" type="presParOf" srcId="{C9EA88A5-7A70-0D42-8F77-1CE712393802}" destId="{A07BA489-738D-9747-8DC9-C666E2983BC7}" srcOrd="5" destOrd="0" presId="urn:microsoft.com/office/officeart/2005/8/layout/vList2"/>
    <dgm:cxn modelId="{190D55BC-CC53-484C-B7A5-47A7E0DDDE65}" type="presParOf" srcId="{C9EA88A5-7A70-0D42-8F77-1CE712393802}" destId="{F4EBB8E3-3900-D14B-B088-985788071C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50C68-4AF1-664C-8D0F-AE421197C8AE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3E923-B4B6-CC47-8CA8-840F2BF7B5A8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Arrival of Almoravids (1080s)</a:t>
          </a:r>
        </a:p>
      </dsp:txBody>
      <dsp:txXfrm>
        <a:off x="602678" y="725825"/>
        <a:ext cx="4463730" cy="2771523"/>
      </dsp:txXfrm>
    </dsp:sp>
    <dsp:sp modelId="{545AEA3F-F87A-7241-BE10-9E6FD8F74E7C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76CCC-AB62-4C48-A918-31D4807D43BD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Arrival of Crusaders from Western Europe (late 11</a:t>
          </a:r>
          <a:r>
            <a:rPr lang="en-US" sz="3600" kern="1200" baseline="30000" dirty="0"/>
            <a:t>th</a:t>
          </a:r>
          <a:r>
            <a:rPr lang="en-US" sz="3600" kern="1200" dirty="0"/>
            <a:t>/early 12</a:t>
          </a:r>
          <a:r>
            <a:rPr lang="en-US" sz="3600" kern="1200" baseline="30000" dirty="0"/>
            <a:t>th</a:t>
          </a:r>
          <a:r>
            <a:rPr lang="en-US" sz="3600" kern="1200" dirty="0"/>
            <a:t> centuries)</a:t>
          </a:r>
        </a:p>
      </dsp:txBody>
      <dsp:txXfrm>
        <a:off x="6269123" y="725825"/>
        <a:ext cx="4463730" cy="277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89F97-DE64-AB41-BEB8-0EC2B47F7820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698AA-4482-4E43-AE9A-12B25F357986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Founder = Muhammad ibn </a:t>
          </a:r>
          <a:r>
            <a:rPr lang="en-US" sz="3600" kern="1200" dirty="0" err="1"/>
            <a:t>Tumart</a:t>
          </a:r>
          <a:r>
            <a:rPr lang="en-US" sz="3600" kern="1200" dirty="0"/>
            <a:t> (1080-1128/30)</a:t>
          </a:r>
        </a:p>
      </dsp:txBody>
      <dsp:txXfrm>
        <a:off x="0" y="0"/>
        <a:ext cx="6291714" cy="1382683"/>
      </dsp:txXfrm>
    </dsp:sp>
    <dsp:sp modelId="{2E806AA8-ED74-4F4B-A900-AEC1C69AFB10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7B44E-ED12-CE4B-9369-57C211AE0DC8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Guiding principle – Unity of God</a:t>
          </a:r>
        </a:p>
      </dsp:txBody>
      <dsp:txXfrm>
        <a:off x="0" y="1382683"/>
        <a:ext cx="6291714" cy="1382683"/>
      </dsp:txXfrm>
    </dsp:sp>
    <dsp:sp modelId="{7D5ED7EA-5DB6-9446-9E52-F1961967FE6B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0112E-7C48-5341-8B63-15492F441A04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Al-</a:t>
          </a:r>
          <a:r>
            <a:rPr lang="en-US" sz="3600" kern="1200" dirty="0" err="1"/>
            <a:t>muwahhidun</a:t>
          </a:r>
          <a:r>
            <a:rPr lang="en-US" sz="3600" kern="1200" dirty="0"/>
            <a:t> = “Unitarians” or “Upholders of Divine Unity”</a:t>
          </a:r>
        </a:p>
      </dsp:txBody>
      <dsp:txXfrm>
        <a:off x="0" y="2765367"/>
        <a:ext cx="6291714" cy="1382683"/>
      </dsp:txXfrm>
    </dsp:sp>
    <dsp:sp modelId="{429B3078-29BA-8343-9DD4-563F8B0F3075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9A521-8448-1A47-92F4-7C7F59830E4F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Messiah = Mahdi – Caliph Abd al-Mu’min (1147 -&gt;)</a:t>
          </a:r>
        </a:p>
      </dsp:txBody>
      <dsp:txXfrm>
        <a:off x="0" y="4148051"/>
        <a:ext cx="6291714" cy="1382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45C90-AA0C-EA40-8457-C9442C356E09}">
      <dsp:nvSpPr>
        <dsp:cNvPr id="0" name=""/>
        <dsp:cNvSpPr/>
      </dsp:nvSpPr>
      <dsp:spPr>
        <a:xfrm>
          <a:off x="0" y="30"/>
          <a:ext cx="6900512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Some expulsions, enslavement, or executions</a:t>
          </a:r>
        </a:p>
      </dsp:txBody>
      <dsp:txXfrm>
        <a:off x="64083" y="64113"/>
        <a:ext cx="6772346" cy="1184574"/>
      </dsp:txXfrm>
    </dsp:sp>
    <dsp:sp modelId="{0323C23A-09CE-6D46-AB2E-7B6214A2D171}">
      <dsp:nvSpPr>
        <dsp:cNvPr id="0" name=""/>
        <dsp:cNvSpPr/>
      </dsp:nvSpPr>
      <dsp:spPr>
        <a:xfrm>
          <a:off x="0" y="1407810"/>
          <a:ext cx="6900512" cy="1312740"/>
        </a:xfrm>
        <a:prstGeom prst="roundRect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Aljamas</a:t>
          </a:r>
          <a:endParaRPr lang="en-US" sz="3300" kern="1200" dirty="0"/>
        </a:p>
      </dsp:txBody>
      <dsp:txXfrm>
        <a:off x="64083" y="1471893"/>
        <a:ext cx="6772346" cy="1184574"/>
      </dsp:txXfrm>
    </dsp:sp>
    <dsp:sp modelId="{2FC47DD9-E219-824D-AD8D-4609B5251D79}">
      <dsp:nvSpPr>
        <dsp:cNvPr id="0" name=""/>
        <dsp:cNvSpPr/>
      </dsp:nvSpPr>
      <dsp:spPr>
        <a:xfrm>
          <a:off x="0" y="2815590"/>
          <a:ext cx="6900512" cy="1312740"/>
        </a:xfrm>
        <a:prstGeom prst="roundRect">
          <a:avLst/>
        </a:prstGeom>
        <a:solidFill>
          <a:schemeClr val="accent5">
            <a:hueOff val="-559910"/>
            <a:satOff val="30431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Freedom of religion, live under Sharia, choose own officials</a:t>
          </a:r>
        </a:p>
      </dsp:txBody>
      <dsp:txXfrm>
        <a:off x="64083" y="2879673"/>
        <a:ext cx="6772346" cy="1184574"/>
      </dsp:txXfrm>
    </dsp:sp>
    <dsp:sp modelId="{FC861C50-12F2-9048-9875-5C2616BA62F3}">
      <dsp:nvSpPr>
        <dsp:cNvPr id="0" name=""/>
        <dsp:cNvSpPr/>
      </dsp:nvSpPr>
      <dsp:spPr>
        <a:xfrm>
          <a:off x="0" y="4223370"/>
          <a:ext cx="6900512" cy="131274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Pay taxes to King “royal treasury”</a:t>
          </a:r>
        </a:p>
      </dsp:txBody>
      <dsp:txXfrm>
        <a:off x="64083" y="4287453"/>
        <a:ext cx="6772346" cy="1184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08FBE-0E06-5B4E-98AF-460182274B08}">
      <dsp:nvSpPr>
        <dsp:cNvPr id="0" name=""/>
        <dsp:cNvSpPr/>
      </dsp:nvSpPr>
      <dsp:spPr>
        <a:xfrm>
          <a:off x="0" y="833340"/>
          <a:ext cx="6900512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Segregation </a:t>
          </a:r>
        </a:p>
      </dsp:txBody>
      <dsp:txXfrm>
        <a:off x="43321" y="876661"/>
        <a:ext cx="6813870" cy="800803"/>
      </dsp:txXfrm>
    </dsp:sp>
    <dsp:sp modelId="{0323C23A-09CE-6D46-AB2E-7B6214A2D171}">
      <dsp:nvSpPr>
        <dsp:cNvPr id="0" name=""/>
        <dsp:cNvSpPr/>
      </dsp:nvSpPr>
      <dsp:spPr>
        <a:xfrm>
          <a:off x="0" y="1827345"/>
          <a:ext cx="6900512" cy="887445"/>
        </a:xfrm>
        <a:prstGeom prst="roundRect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Sexual relationship forbidden</a:t>
          </a:r>
        </a:p>
      </dsp:txBody>
      <dsp:txXfrm>
        <a:off x="43321" y="1870666"/>
        <a:ext cx="6813870" cy="800803"/>
      </dsp:txXfrm>
    </dsp:sp>
    <dsp:sp modelId="{2FC47DD9-E219-824D-AD8D-4609B5251D79}">
      <dsp:nvSpPr>
        <dsp:cNvPr id="0" name=""/>
        <dsp:cNvSpPr/>
      </dsp:nvSpPr>
      <dsp:spPr>
        <a:xfrm>
          <a:off x="0" y="2821350"/>
          <a:ext cx="6900512" cy="887445"/>
        </a:xfrm>
        <a:prstGeom prst="roundRect">
          <a:avLst/>
        </a:prstGeom>
        <a:solidFill>
          <a:schemeClr val="accent5">
            <a:hueOff val="-559910"/>
            <a:satOff val="30431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No work on Christian Sabbath</a:t>
          </a:r>
        </a:p>
      </dsp:txBody>
      <dsp:txXfrm>
        <a:off x="43321" y="2864671"/>
        <a:ext cx="6813870" cy="800803"/>
      </dsp:txXfrm>
    </dsp:sp>
    <dsp:sp modelId="{F4EBB8E3-3900-D14B-B088-985788071C9C}">
      <dsp:nvSpPr>
        <dsp:cNvPr id="0" name=""/>
        <dsp:cNvSpPr/>
      </dsp:nvSpPr>
      <dsp:spPr>
        <a:xfrm>
          <a:off x="0" y="3815355"/>
          <a:ext cx="6900512" cy="887445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Mosques converted to Churches</a:t>
          </a:r>
        </a:p>
      </dsp:txBody>
      <dsp:txXfrm>
        <a:off x="43321" y="3858676"/>
        <a:ext cx="6813870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DA0F-806B-274F-8DD0-8E3C5A9FF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9A1DC-CB5B-E14C-A52B-7A72AC544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30429-9B2E-8A49-B9B1-DB3D6F5B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26F7-34E6-0B49-9476-0223716A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CA9C4-327F-3444-AB4C-C3D3B81A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5395-EF76-4141-B14B-8557BAE7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207B8-3443-6C43-B9C3-17F6208C3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08EEA-E939-7743-96A2-5ACF8F3E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533F-5275-FD46-8BBD-AFD79BA8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E26DA-243F-724C-BF2D-8DE290A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2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7A12A-349C-CE42-B2A9-1F32FDD64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9F048-D3BE-A546-B38C-EF18E0D16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D5D22-0289-7A41-A4A2-140EC6ED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4C777-2E64-124E-A10F-D17AFBC8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5E9F3-9E02-9D42-B087-FABB19A5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B46D-8972-8445-9505-8A4F4674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2B641-C46F-0640-BB14-944FFADA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21893-D5E3-9F41-9C88-06623819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415AA-CEC0-6646-97EF-181A0C56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F28B-5FB3-B248-A178-6E8BEC22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D3E73-CDFE-C849-9F8A-AC90B6A5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D084-FBFD-454E-98DE-928BF70BC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92B64-7B72-FC43-B5D4-59BD7204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EE37-9D7B-C546-A729-4ECEC75D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16D45-47B1-754C-9AE9-30D886B5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BE5B-A1C9-EB44-80DD-121E45AF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5445-4A43-8943-84F2-C0690653C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E514E-1713-A041-8A70-3184480E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5C4E7-19C3-3B46-AD8A-3CF7D63A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B9C92-9D81-164E-BCC2-F883B97A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154EB-E438-2346-8E6F-CF9822C6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9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E24A-FEFA-074A-95C7-64304C58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105ED-1DA2-3247-BBB9-667C7FC53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256ED-6D6D-7F46-834E-229322426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24E21-2161-0C47-B33B-4E9E1BD73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36FED-FB89-E54A-ADB6-AA7BB9849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CF075-53C7-2343-A842-F77A3E41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718DB-0070-6340-8669-0BC67E85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414AB-AF67-B945-A6A1-77DC37AA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D38-358D-4D41-B3DE-1EEA2DF2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BA73B-C658-CB47-A61F-1BE03A54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153E8-9428-A746-8D8D-F1218B66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3775B-5729-DE40-A4D5-ED7C7E59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3227C-7E80-C74D-84C6-13B81A19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F5777-04F1-7D4C-A0B2-E6B8C374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AD608-2E68-774C-95E5-8E3FCB30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5B49-0756-5649-8F39-FA40C991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39C1-E922-7949-AAD5-EC7EE442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5B285-FA36-CC49-BA59-C621F6FD7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B4E3A-A032-5744-8C46-ED201370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2665-4F3C-4B40-9ECD-587883B2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07353-D511-F941-83D7-281E7D0C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CEAE-4C3C-5C4D-BD24-C2A5B00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063CD-CAA3-1240-B99B-CD920082B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6A464-8B64-0545-B691-7C0C99FDF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0F0B6-04F0-D241-A8E7-1C2FCFEF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909D7-A084-8449-B485-5038FD3C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2E64C-E281-054D-9613-08FFC51F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939826-8CB6-E549-894B-B7371CCE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BBE88-A3F0-7A42-8FF8-808F0087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1A57-BEE3-0A4F-8111-A0A44C742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4C21-27B7-E648-8675-83769D922786}" type="datetimeFigureOut">
              <a:rPr lang="en-US" smtClean="0"/>
              <a:t>5/29/21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541B6-6A5D-484A-BBC8-241475A39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A5F94-8E31-584B-8129-658FDD95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1E0C-7461-A042-99CD-B9B3295A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abric, stone&#10;&#10;Description automatically generated">
            <a:extLst>
              <a:ext uri="{FF2B5EF4-FFF2-40B4-BE49-F238E27FC236}">
                <a16:creationId xmlns:a16="http://schemas.microsoft.com/office/drawing/2014/main" id="{10EB5E30-1293-2846-BB72-50D2C7766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" b="142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4F7F50-A13E-3845-94F0-04A1F23C02DD}"/>
              </a:ext>
            </a:extLst>
          </p:cNvPr>
          <p:cNvSpPr/>
          <p:nvPr/>
        </p:nvSpPr>
        <p:spPr>
          <a:xfrm>
            <a:off x="136634" y="3951890"/>
            <a:ext cx="5013435" cy="2722179"/>
          </a:xfrm>
          <a:prstGeom prst="rect">
            <a:avLst/>
          </a:prstGeom>
          <a:solidFill>
            <a:schemeClr val="accent1">
              <a:alpha val="880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Conquest, Colonization, and the Formation of a Plural Society</a:t>
            </a:r>
          </a:p>
        </p:txBody>
      </p:sp>
    </p:spTree>
    <p:extLst>
      <p:ext uri="{BB962C8B-B14F-4D97-AF65-F5344CB8AC3E}">
        <p14:creationId xmlns:p14="http://schemas.microsoft.com/office/powerpoint/2010/main" val="337902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9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2DE4071-DFE4-994D-AE17-B131E5676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25" y="643467"/>
            <a:ext cx="7235150" cy="5571066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9E672EE8-F160-954B-8EA3-F731ED251F83}"/>
              </a:ext>
            </a:extLst>
          </p:cNvPr>
          <p:cNvSpPr/>
          <p:nvPr/>
        </p:nvSpPr>
        <p:spPr>
          <a:xfrm rot="15261287">
            <a:off x="6460996" y="3500923"/>
            <a:ext cx="588372" cy="12624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56A427-6B8B-0A44-8782-4975236B02A4}"/>
              </a:ext>
            </a:extLst>
          </p:cNvPr>
          <p:cNvSpPr/>
          <p:nvPr/>
        </p:nvSpPr>
        <p:spPr>
          <a:xfrm>
            <a:off x="7662041" y="3429000"/>
            <a:ext cx="3005959" cy="68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Las </a:t>
            </a:r>
            <a:r>
              <a:rPr lang="en-US" sz="2000" dirty="0" err="1">
                <a:solidFill>
                  <a:schemeClr val="tx1"/>
                </a:solidFill>
              </a:rPr>
              <a:t>Navas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Tolosa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3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2C010-3878-D244-BD50-6A22FD0576F5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Almohad Banner, now at Monastery of Las Huelgas, Burgos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42F5720C-2E6E-A047-87E6-DF0F6E487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" r="2972"/>
          <a:stretch/>
        </p:blipFill>
        <p:spPr>
          <a:xfrm>
            <a:off x="1708457" y="2426818"/>
            <a:ext cx="2702136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outdoor, person, people&#10;&#10;Description automatically generated">
            <a:extLst>
              <a:ext uri="{FF2B5EF4-FFF2-40B4-BE49-F238E27FC236}">
                <a16:creationId xmlns:a16="http://schemas.microsoft.com/office/drawing/2014/main" id="{9BA8FC5B-5C4A-F04E-86B1-5265F517A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D32D8-E21E-244A-944B-162363D28E65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109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31FE129-C962-454D-9AAE-FA0DD1A3A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580" y="643467"/>
            <a:ext cx="2556693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inting of two people&#10;&#10;Description automatically generated with low confidence">
            <a:extLst>
              <a:ext uri="{FF2B5EF4-FFF2-40B4-BE49-F238E27FC236}">
                <a16:creationId xmlns:a16="http://schemas.microsoft.com/office/drawing/2014/main" id="{BAB7DA97-C39A-DE4F-9414-71BB2356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27" y="643467"/>
            <a:ext cx="3871890" cy="5571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0E2EA2-A441-B840-8F01-0FB85FD8DE6F}"/>
              </a:ext>
            </a:extLst>
          </p:cNvPr>
          <p:cNvSpPr/>
          <p:nvPr/>
        </p:nvSpPr>
        <p:spPr>
          <a:xfrm>
            <a:off x="302403" y="5744976"/>
            <a:ext cx="5720025" cy="111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Fernando III of Castile</a:t>
            </a:r>
          </a:p>
          <a:p>
            <a:pPr algn="ctr"/>
            <a:r>
              <a:rPr lang="en-US" sz="3200" b="1" dirty="0"/>
              <a:t>(r. 1217-1252)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2C4FD-C101-9746-B442-67930A520827}"/>
              </a:ext>
            </a:extLst>
          </p:cNvPr>
          <p:cNvSpPr/>
          <p:nvPr/>
        </p:nvSpPr>
        <p:spPr>
          <a:xfrm>
            <a:off x="6162559" y="5744976"/>
            <a:ext cx="5720025" cy="111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Jaume</a:t>
            </a:r>
            <a:r>
              <a:rPr lang="en-US" sz="4000" b="1" dirty="0"/>
              <a:t> I of Aragon</a:t>
            </a:r>
          </a:p>
          <a:p>
            <a:pPr algn="ctr"/>
            <a:r>
              <a:rPr lang="en-US" sz="3200" b="1" dirty="0"/>
              <a:t>(1213-1276)</a:t>
            </a:r>
          </a:p>
        </p:txBody>
      </p:sp>
    </p:spTree>
    <p:extLst>
      <p:ext uri="{BB962C8B-B14F-4D97-AF65-F5344CB8AC3E}">
        <p14:creationId xmlns:p14="http://schemas.microsoft.com/office/powerpoint/2010/main" val="42302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82E63FE-6D01-FA41-931D-DFF6DF3B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69" y="643467"/>
            <a:ext cx="80448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5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751C3E4-1292-8C4F-8EDD-99161AA57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51" b="44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70588AF9-3298-7E4D-A84D-D831E14C5296}"/>
              </a:ext>
            </a:extLst>
          </p:cNvPr>
          <p:cNvSpPr/>
          <p:nvPr/>
        </p:nvSpPr>
        <p:spPr>
          <a:xfrm rot="12887887">
            <a:off x="9787971" y="240701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29402-420D-5540-B175-D09AB5101695}"/>
              </a:ext>
            </a:extLst>
          </p:cNvPr>
          <p:cNvSpPr txBox="1"/>
          <p:nvPr/>
        </p:nvSpPr>
        <p:spPr>
          <a:xfrm>
            <a:off x="10352690" y="2081048"/>
            <a:ext cx="176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1228-1232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74204-9069-6F4D-88CB-069CD05146BC}"/>
              </a:ext>
            </a:extLst>
          </p:cNvPr>
          <p:cNvSpPr/>
          <p:nvPr/>
        </p:nvSpPr>
        <p:spPr>
          <a:xfrm>
            <a:off x="7336221" y="5444358"/>
            <a:ext cx="4100127" cy="13387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1236-38 with Templars, Hospitallers, Santiago, Calatrava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6591D397-4757-8942-8F4C-92AA0DAC2F80}"/>
              </a:ext>
            </a:extLst>
          </p:cNvPr>
          <p:cNvSpPr/>
          <p:nvPr/>
        </p:nvSpPr>
        <p:spPr>
          <a:xfrm rot="19234148">
            <a:off x="7272292" y="4490998"/>
            <a:ext cx="793188" cy="11783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costumes&#10;&#10;Description automatically generated with medium confidence">
            <a:extLst>
              <a:ext uri="{FF2B5EF4-FFF2-40B4-BE49-F238E27FC236}">
                <a16:creationId xmlns:a16="http://schemas.microsoft.com/office/drawing/2014/main" id="{32246B2D-D446-DE4D-B807-FA6125515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5" b="4224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2AE17-5A69-9642-A2A6-441E13C6999F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Nou D’Octubre (October 9</a:t>
            </a:r>
            <a:r>
              <a:rPr lang="en-US" sz="5200" b="1" baseline="30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5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607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6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C3DE425-2F90-6A4E-B000-A645CC64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85" y="643467"/>
            <a:ext cx="7007630" cy="5571066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525C91CE-A812-8643-BD6E-F2E601B139BB}"/>
              </a:ext>
            </a:extLst>
          </p:cNvPr>
          <p:cNvSpPr/>
          <p:nvPr/>
        </p:nvSpPr>
        <p:spPr>
          <a:xfrm rot="10637490">
            <a:off x="4235669" y="3142593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C909615-BA5B-5B4C-AE5D-0F47432A9D77}"/>
              </a:ext>
            </a:extLst>
          </p:cNvPr>
          <p:cNvSpPr/>
          <p:nvPr/>
        </p:nvSpPr>
        <p:spPr>
          <a:xfrm rot="2952011">
            <a:off x="3090041" y="4666593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ld, painting&#10;&#10;Description automatically generated">
            <a:extLst>
              <a:ext uri="{FF2B5EF4-FFF2-40B4-BE49-F238E27FC236}">
                <a16:creationId xmlns:a16="http://schemas.microsoft.com/office/drawing/2014/main" id="{1796817A-2E29-DB42-AE97-BCF5F7D94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32" r="-1" b="229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AA5235-E11C-764E-8D1E-263487FF1C97}"/>
              </a:ext>
            </a:extLst>
          </p:cNvPr>
          <p:cNvSpPr/>
          <p:nvPr/>
        </p:nvSpPr>
        <p:spPr>
          <a:xfrm>
            <a:off x="241454" y="5549462"/>
            <a:ext cx="6017740" cy="1183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Conquest of Cordoba, June 29 1236 </a:t>
            </a:r>
          </a:p>
          <a:p>
            <a:pPr algn="ctr"/>
            <a:r>
              <a:rPr lang="en-US" sz="2800" dirty="0"/>
              <a:t>by Fernando III</a:t>
            </a:r>
          </a:p>
        </p:txBody>
      </p:sp>
    </p:spTree>
    <p:extLst>
      <p:ext uri="{BB962C8B-B14F-4D97-AF65-F5344CB8AC3E}">
        <p14:creationId xmlns:p14="http://schemas.microsoft.com/office/powerpoint/2010/main" val="1533314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mountain, old, stone&#10;&#10;Description automatically generated">
            <a:extLst>
              <a:ext uri="{FF2B5EF4-FFF2-40B4-BE49-F238E27FC236}">
                <a16:creationId xmlns:a16="http://schemas.microsoft.com/office/drawing/2014/main" id="{3258F2B2-52DF-C34B-B1B5-58762E2D1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7"/>
            <a:ext cx="10905066" cy="5179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C7C70A-F3C1-8E45-A0C2-2F2967C4B1A1}"/>
              </a:ext>
            </a:extLst>
          </p:cNvPr>
          <p:cNvSpPr/>
          <p:nvPr/>
        </p:nvSpPr>
        <p:spPr>
          <a:xfrm>
            <a:off x="0" y="5881816"/>
            <a:ext cx="5618988" cy="97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Conquest of Seville, Dec. 22, 1248 by Fernando III</a:t>
            </a:r>
          </a:p>
        </p:txBody>
      </p:sp>
    </p:spTree>
    <p:extLst>
      <p:ext uri="{BB962C8B-B14F-4D97-AF65-F5344CB8AC3E}">
        <p14:creationId xmlns:p14="http://schemas.microsoft.com/office/powerpoint/2010/main" val="9402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FC180-0BE1-2C45-B436-592B89E15FB9}"/>
              </a:ext>
            </a:extLst>
          </p:cNvPr>
          <p:cNvSpPr txBox="1"/>
          <p:nvPr/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Mudéjars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post-Conquests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73BA015-98C6-4040-A485-D38EFC55C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331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3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94B52-19DC-FA4F-B3D9-DF28CBEB7FB7}"/>
              </a:ext>
            </a:extLst>
          </p:cNvPr>
          <p:cNvSpPr txBox="1"/>
          <p:nvPr/>
        </p:nvSpPr>
        <p:spPr>
          <a:xfrm>
            <a:off x="1143000" y="990599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40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/12</a:t>
            </a:r>
            <a:r>
              <a:rPr lang="en-US" sz="40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century changes…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3A74C32-29E9-4A02-A578-170FD198B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22968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EBFC1E5-2222-1E42-A169-15C8078F4215}"/>
              </a:ext>
            </a:extLst>
          </p:cNvPr>
          <p:cNvSpPr/>
          <p:nvPr/>
        </p:nvSpPr>
        <p:spPr>
          <a:xfrm>
            <a:off x="2133600" y="5402317"/>
            <a:ext cx="82716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= shift to conflict based on religion</a:t>
            </a:r>
          </a:p>
        </p:txBody>
      </p:sp>
    </p:spTree>
    <p:extLst>
      <p:ext uri="{BB962C8B-B14F-4D97-AF65-F5344CB8AC3E}">
        <p14:creationId xmlns:p14="http://schemas.microsoft.com/office/powerpoint/2010/main" val="22319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FC180-0BE1-2C45-B436-592B89E15FB9}"/>
              </a:ext>
            </a:extLst>
          </p:cNvPr>
          <p:cNvSpPr txBox="1"/>
          <p:nvPr/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Mudéjars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post-Conquests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73BA015-98C6-4040-A485-D38EFC55C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83762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0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42E7B74-A68A-0745-A7D8-3E5AD319D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" r="2" b="8982"/>
          <a:stretch/>
        </p:blipFill>
        <p:spPr>
          <a:xfrm>
            <a:off x="3882571" y="-2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59A3B6-ABDF-144F-8EB0-F8075902226A}"/>
              </a:ext>
            </a:extLst>
          </p:cNvPr>
          <p:cNvSpPr txBox="1"/>
          <p:nvPr/>
        </p:nvSpPr>
        <p:spPr>
          <a:xfrm>
            <a:off x="103972" y="1897684"/>
            <a:ext cx="377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</a:rPr>
              <a:t>Mudéjar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Revolts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160A3-3008-844E-B868-16B866ADD097}"/>
              </a:ext>
            </a:extLst>
          </p:cNvPr>
          <p:cNvSpPr txBox="1"/>
          <p:nvPr/>
        </p:nvSpPr>
        <p:spPr>
          <a:xfrm>
            <a:off x="339724" y="2975158"/>
            <a:ext cx="320312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Castile: 1264-66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Aragon: 1275-77</a:t>
            </a:r>
          </a:p>
        </p:txBody>
      </p:sp>
    </p:spTree>
    <p:extLst>
      <p:ext uri="{BB962C8B-B14F-4D97-AF65-F5344CB8AC3E}">
        <p14:creationId xmlns:p14="http://schemas.microsoft.com/office/powerpoint/2010/main" val="32505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416A468-8159-7F40-8CD9-C54DE49B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26" y="1123527"/>
            <a:ext cx="3902848" cy="4604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505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6E675FE-92F7-0B42-9D69-6D033A72BE0E}"/>
              </a:ext>
            </a:extLst>
          </p:cNvPr>
          <p:cNvSpPr txBox="1"/>
          <p:nvPr/>
        </p:nvSpPr>
        <p:spPr>
          <a:xfrm>
            <a:off x="742152" y="2189560"/>
            <a:ext cx="3161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Jews in the Christian Kingdoms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1183E-FD9A-6B41-96BA-C6DA6C9487C2}"/>
              </a:ext>
            </a:extLst>
          </p:cNvPr>
          <p:cNvSpPr txBox="1"/>
          <p:nvPr/>
        </p:nvSpPr>
        <p:spPr>
          <a:xfrm>
            <a:off x="8555421" y="1570814"/>
            <a:ext cx="355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Urbanized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Advisors and officials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Bailiffs and tax collectors (until 1283 under Pere II)</a:t>
            </a:r>
          </a:p>
        </p:txBody>
      </p:sp>
    </p:spTree>
    <p:extLst>
      <p:ext uri="{BB962C8B-B14F-4D97-AF65-F5344CB8AC3E}">
        <p14:creationId xmlns:p14="http://schemas.microsoft.com/office/powerpoint/2010/main" val="284457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A869B-6B0E-3E4F-A803-324EDAF1B7A2}"/>
              </a:ext>
            </a:extLst>
          </p:cNvPr>
          <p:cNvSpPr txBox="1"/>
          <p:nvPr/>
        </p:nvSpPr>
        <p:spPr>
          <a:xfrm>
            <a:off x="1075767" y="1188637"/>
            <a:ext cx="2988234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focus </a:t>
            </a:r>
            <a:r>
              <a:rPr lang="en-US" sz="6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</a:t>
            </a: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3FB776-B380-6540-BB64-B5F97BB30ACC}"/>
              </a:ext>
            </a:extLst>
          </p:cNvPr>
          <p:cNvSpPr txBox="1"/>
          <p:nvPr/>
        </p:nvSpPr>
        <p:spPr>
          <a:xfrm>
            <a:off x="4497994" y="1128430"/>
            <a:ext cx="6725547" cy="4788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u="sng" dirty="0"/>
              <a:t>1100-1300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Arrival of </a:t>
            </a:r>
            <a:r>
              <a:rPr lang="en-US" sz="3200" dirty="0" err="1"/>
              <a:t>Almohads</a:t>
            </a:r>
            <a:r>
              <a:rPr lang="en-US" sz="3200" dirty="0"/>
              <a:t> (1160) and impact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Battle of Las </a:t>
            </a:r>
            <a:r>
              <a:rPr lang="en-US" sz="3200" dirty="0" err="1"/>
              <a:t>Navas</a:t>
            </a:r>
            <a:r>
              <a:rPr lang="en-US" sz="3200" dirty="0"/>
              <a:t> de </a:t>
            </a:r>
            <a:r>
              <a:rPr lang="en-US" sz="3200" dirty="0" err="1"/>
              <a:t>Tolosa</a:t>
            </a:r>
            <a:r>
              <a:rPr lang="en-US" sz="3200" dirty="0"/>
              <a:t> (1212)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Conquests of </a:t>
            </a:r>
            <a:r>
              <a:rPr lang="en-US" sz="3200" dirty="0" err="1"/>
              <a:t>Jaume</a:t>
            </a:r>
            <a:r>
              <a:rPr lang="en-US" sz="3200" dirty="0"/>
              <a:t> I of the Crown of Aragon (1220 -&gt;) and Fernando III of Castile (1230s -&gt;)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Jews and Muslims under Christian rule</a:t>
            </a:r>
          </a:p>
        </p:txBody>
      </p:sp>
    </p:spTree>
    <p:extLst>
      <p:ext uri="{BB962C8B-B14F-4D97-AF65-F5344CB8AC3E}">
        <p14:creationId xmlns:p14="http://schemas.microsoft.com/office/powerpoint/2010/main" val="5722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FB1754-3071-8746-B8F4-FDCFE76A92C3}"/>
              </a:ext>
            </a:extLst>
          </p:cNvPr>
          <p:cNvCxnSpPr/>
          <p:nvPr/>
        </p:nvCxnSpPr>
        <p:spPr>
          <a:xfrm>
            <a:off x="546538" y="3891455"/>
            <a:ext cx="112460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4" name="Section Zoom 13">
                <a:extLst>
                  <a:ext uri="{FF2B5EF4-FFF2-40B4-BE49-F238E27FC236}">
                    <a16:creationId xmlns:a16="http://schemas.microsoft.com/office/drawing/2014/main" id="{8FCBC614-BB75-E045-9DBB-7C269E0702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0225797"/>
                  </p:ext>
                </p:extLst>
              </p:nvPr>
            </p:nvGraphicFramePr>
            <p:xfrm>
              <a:off x="131648" y="1440863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89D92B18-C7C9-7544-8800-DEE33D453F93}">
                    <psez:zmPr id="{B4189FC7-D05D-A041-8C75-636212E5305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4" name="Section Zoom 1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FCBC614-BB75-E045-9DBB-7C269E0702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648" y="144086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6" name="Section Zoom 15">
                <a:extLst>
                  <a:ext uri="{FF2B5EF4-FFF2-40B4-BE49-F238E27FC236}">
                    <a16:creationId xmlns:a16="http://schemas.microsoft.com/office/drawing/2014/main" id="{73FC5CBA-4E0D-BB46-A67C-30D8E2101C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6208124"/>
                  </p:ext>
                </p:extLst>
              </p:nvPr>
            </p:nvGraphicFramePr>
            <p:xfrm>
              <a:off x="1962940" y="4748705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84B07D56-F3A7-F94B-816A-E106F04212F9}">
                    <psez:zmPr id="{94F2B083-5EA4-374C-B06D-F293CF7D097B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6" name="Section Zoom 1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3FC5CBA-4E0D-BB46-A67C-30D8E2101C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940" y="474870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Up Arrow 16">
            <a:extLst>
              <a:ext uri="{FF2B5EF4-FFF2-40B4-BE49-F238E27FC236}">
                <a16:creationId xmlns:a16="http://schemas.microsoft.com/office/drawing/2014/main" id="{23B06745-C5BC-A749-9E4C-88C5E30D5738}"/>
              </a:ext>
            </a:extLst>
          </p:cNvPr>
          <p:cNvSpPr/>
          <p:nvPr/>
        </p:nvSpPr>
        <p:spPr>
          <a:xfrm>
            <a:off x="399393" y="293979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863439AB-2FC1-4E48-984D-08D2286BC8E4}"/>
              </a:ext>
            </a:extLst>
          </p:cNvPr>
          <p:cNvSpPr/>
          <p:nvPr/>
        </p:nvSpPr>
        <p:spPr>
          <a:xfrm>
            <a:off x="2109507" y="38914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DFC03F-E61A-2E46-947E-5C552D34A211}"/>
              </a:ext>
            </a:extLst>
          </p:cNvPr>
          <p:cNvSpPr txBox="1"/>
          <p:nvPr/>
        </p:nvSpPr>
        <p:spPr>
          <a:xfrm>
            <a:off x="116642" y="3878661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1121-1147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5EB4C-1FAE-2B4E-B3C3-A261F144D517}"/>
              </a:ext>
            </a:extLst>
          </p:cNvPr>
          <p:cNvSpPr txBox="1"/>
          <p:nvPr/>
        </p:nvSpPr>
        <p:spPr>
          <a:xfrm>
            <a:off x="2079939" y="3254136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1195</a:t>
            </a:r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22" name="Section Zoom 21">
                <a:extLst>
                  <a:ext uri="{FF2B5EF4-FFF2-40B4-BE49-F238E27FC236}">
                    <a16:creationId xmlns:a16="http://schemas.microsoft.com/office/drawing/2014/main" id="{43273206-E54F-5245-BCE4-F5CC370AEB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2822088"/>
                  </p:ext>
                </p:extLst>
              </p:nvPr>
            </p:nvGraphicFramePr>
            <p:xfrm>
              <a:off x="4809370" y="1196746"/>
              <a:ext cx="3146309" cy="1769799"/>
            </p:xfrm>
            <a:graphic>
              <a:graphicData uri="http://schemas.microsoft.com/office/powerpoint/2016/sectionzoom">
                <psez:sectionZm>
                  <psez:sectionZmObj sectionId="{0FEF0021-3D43-BA43-9F40-FE294F0DF9E9}">
                    <psez:zmPr id="{5E147A41-9242-8649-BC9B-D9C0D01B76CD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146309" cy="17697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22" name="Section Zoom 2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3273206-E54F-5245-BCE4-F5CC370AEB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9370" y="1196746"/>
                <a:ext cx="3146309" cy="17697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4" name="Up Arrow 23">
            <a:extLst>
              <a:ext uri="{FF2B5EF4-FFF2-40B4-BE49-F238E27FC236}">
                <a16:creationId xmlns:a16="http://schemas.microsoft.com/office/drawing/2014/main" id="{CBE6EEE9-359D-5F49-9071-A571C63A5B53}"/>
              </a:ext>
            </a:extLst>
          </p:cNvPr>
          <p:cNvSpPr/>
          <p:nvPr/>
        </p:nvSpPr>
        <p:spPr>
          <a:xfrm>
            <a:off x="6382524" y="293107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26" name="Section Zoom 25">
                <a:extLst>
                  <a:ext uri="{FF2B5EF4-FFF2-40B4-BE49-F238E27FC236}">
                    <a16:creationId xmlns:a16="http://schemas.microsoft.com/office/drawing/2014/main" id="{2B5276CC-8E92-E245-9E8E-9BE89BE107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8983980"/>
                  </p:ext>
                </p:extLst>
              </p:nvPr>
            </p:nvGraphicFramePr>
            <p:xfrm>
              <a:off x="8881242" y="4816366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A16CCFA5-6FF6-DD41-BAC7-E887D7B2F412}">
                    <psez:zmPr id="{289CAD71-FD38-814E-8E70-99A1B66DCEC7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26" name="Section Zoom 2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B5276CC-8E92-E245-9E8E-9BE89BE107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1242" y="481636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7" name="Up Arrow 26">
            <a:extLst>
              <a:ext uri="{FF2B5EF4-FFF2-40B4-BE49-F238E27FC236}">
                <a16:creationId xmlns:a16="http://schemas.microsoft.com/office/drawing/2014/main" id="{F697ECDB-DD99-FA4A-9038-BDB0A9375B9C}"/>
              </a:ext>
            </a:extLst>
          </p:cNvPr>
          <p:cNvSpPr/>
          <p:nvPr/>
        </p:nvSpPr>
        <p:spPr>
          <a:xfrm rot="10800000">
            <a:off x="9597861" y="387957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5FB579-BAB2-584A-815C-93D0FC5055D0}"/>
              </a:ext>
            </a:extLst>
          </p:cNvPr>
          <p:cNvSpPr txBox="1"/>
          <p:nvPr/>
        </p:nvSpPr>
        <p:spPr>
          <a:xfrm>
            <a:off x="6157404" y="3918434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1212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FD063E-1972-5944-A8AC-BBC7C1C4F0DC}"/>
              </a:ext>
            </a:extLst>
          </p:cNvPr>
          <p:cNvSpPr txBox="1"/>
          <p:nvPr/>
        </p:nvSpPr>
        <p:spPr>
          <a:xfrm>
            <a:off x="9172719" y="3206266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1228-1248</a:t>
            </a:r>
          </a:p>
        </p:txBody>
      </p:sp>
    </p:spTree>
    <p:extLst>
      <p:ext uri="{BB962C8B-B14F-4D97-AF65-F5344CB8AC3E}">
        <p14:creationId xmlns:p14="http://schemas.microsoft.com/office/powerpoint/2010/main" val="95805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FDAB3-6772-F04F-B917-E1D129EF32E2}"/>
              </a:ext>
            </a:extLst>
          </p:cNvPr>
          <p:cNvSpPr txBox="1"/>
          <p:nvPr/>
        </p:nvSpPr>
        <p:spPr>
          <a:xfrm>
            <a:off x="838200" y="643467"/>
            <a:ext cx="2951205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1121-1147: Foundation of </a:t>
            </a:r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Almohads</a:t>
            </a:r>
            <a:endParaRPr lang="en-US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2629D85-8299-4864-A766-555950905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6309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68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160595A-1D8E-5144-A9B7-69EB6636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42" y="1608708"/>
            <a:ext cx="6064660" cy="3640584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D93163-5CF6-9149-B670-DD2FB3F0A999}"/>
              </a:ext>
            </a:extLst>
          </p:cNvPr>
          <p:cNvSpPr txBox="1"/>
          <p:nvPr/>
        </p:nvSpPr>
        <p:spPr>
          <a:xfrm>
            <a:off x="8045752" y="395416"/>
            <a:ext cx="3978081" cy="5822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</a:rPr>
              <a:t>1159: </a:t>
            </a:r>
            <a:r>
              <a:rPr lang="en-US" sz="3200" dirty="0"/>
              <a:t>Conquered Almoravids in North Africa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</a:rPr>
              <a:t>1160: </a:t>
            </a:r>
            <a:r>
              <a:rPr lang="en-US" sz="3200" dirty="0"/>
              <a:t>Invaded Iberia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</a:rPr>
              <a:t>1173: </a:t>
            </a:r>
            <a:r>
              <a:rPr lang="en-US" sz="3200" dirty="0"/>
              <a:t>Controlled Al-Andalus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</a:rPr>
              <a:t>1195: </a:t>
            </a:r>
            <a:r>
              <a:rPr lang="en-US" sz="3200" dirty="0"/>
              <a:t>Defeated Alfonso VIII at </a:t>
            </a:r>
            <a:r>
              <a:rPr lang="en-US" sz="3200" dirty="0" err="1"/>
              <a:t>Alarcos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9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35716-BF5A-4442-90FD-5AFD0DDA690B}"/>
              </a:ext>
            </a:extLst>
          </p:cNvPr>
          <p:cNvSpPr txBox="1"/>
          <p:nvPr/>
        </p:nvSpPr>
        <p:spPr>
          <a:xfrm>
            <a:off x="3541508" y="89318"/>
            <a:ext cx="4954792" cy="135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Loss at </a:t>
            </a:r>
            <a:r>
              <a:rPr lang="en-US" sz="44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Alarcos</a:t>
            </a: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1195</a:t>
            </a:r>
          </a:p>
        </p:txBody>
      </p:sp>
      <p:pic>
        <p:nvPicPr>
          <p:cNvPr id="6" name="Picture 5" descr="A picture containing text, graffiti, painting&#10;&#10;Description automatically generated">
            <a:extLst>
              <a:ext uri="{FF2B5EF4-FFF2-40B4-BE49-F238E27FC236}">
                <a16:creationId xmlns:a16="http://schemas.microsoft.com/office/drawing/2014/main" id="{86D588FD-D60A-9C48-B336-219881AE6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B217B-8295-6145-94F3-A17C45FDE600}"/>
              </a:ext>
            </a:extLst>
          </p:cNvPr>
          <p:cNvSpPr txBox="1"/>
          <p:nvPr/>
        </p:nvSpPr>
        <p:spPr>
          <a:xfrm>
            <a:off x="8580467" y="2450310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Alfonso IX of León and Galicia,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(1171-1230)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7F68887-E56F-444E-B0BA-AE0308EB0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87" b="26947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CCAD48-789A-654C-AF06-3094722A989E}"/>
              </a:ext>
            </a:extLst>
          </p:cNvPr>
          <p:cNvSpPr txBox="1"/>
          <p:nvPr/>
        </p:nvSpPr>
        <p:spPr>
          <a:xfrm>
            <a:off x="3598919" y="1360814"/>
            <a:ext cx="48399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Christian divisions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1190: Alfonso IX of León headed coalition of Kings of Aragon, León, and Portugal against Alfonso VIII of Castile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Involvement of Popes Celestine III and Innocent III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AA9218-7914-B248-996C-8BE43B701231}"/>
              </a:ext>
            </a:extLst>
          </p:cNvPr>
          <p:cNvSpPr/>
          <p:nvPr/>
        </p:nvSpPr>
        <p:spPr>
          <a:xfrm>
            <a:off x="3" y="6308145"/>
            <a:ext cx="3695699" cy="54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Alfonso IX of León and Galicia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(1171-1230)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14FB3-191E-1D42-9490-0391E1B7E906}"/>
              </a:ext>
            </a:extLst>
          </p:cNvPr>
          <p:cNvSpPr/>
          <p:nvPr/>
        </p:nvSpPr>
        <p:spPr>
          <a:xfrm>
            <a:off x="8580467" y="6308145"/>
            <a:ext cx="3611529" cy="54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Alfonso VIII of Castile (1155-1214)</a:t>
            </a:r>
          </a:p>
        </p:txBody>
      </p:sp>
    </p:spTree>
    <p:extLst>
      <p:ext uri="{BB962C8B-B14F-4D97-AF65-F5344CB8AC3E}">
        <p14:creationId xmlns:p14="http://schemas.microsoft.com/office/powerpoint/2010/main" val="36049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50D1B-368C-A04F-8E2A-F9E0945FB94C}"/>
              </a:ext>
            </a:extLst>
          </p:cNvPr>
          <p:cNvSpPr txBox="1"/>
          <p:nvPr/>
        </p:nvSpPr>
        <p:spPr>
          <a:xfrm>
            <a:off x="537026" y="236482"/>
            <a:ext cx="4784796" cy="1330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Road to Las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Navas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Tolosa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(1212)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D3BF03-85B2-0C4C-837F-0488F0509416}"/>
              </a:ext>
            </a:extLst>
          </p:cNvPr>
          <p:cNvSpPr txBox="1"/>
          <p:nvPr/>
        </p:nvSpPr>
        <p:spPr>
          <a:xfrm>
            <a:off x="231227" y="1674396"/>
            <a:ext cx="5396394" cy="4947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257300" indent="-7429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4000" dirty="0"/>
              <a:t>Preach a Crusade</a:t>
            </a:r>
          </a:p>
          <a:p>
            <a:pPr marL="1257300" indent="-7429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0" dirty="0"/>
          </a:p>
          <a:p>
            <a:pPr marL="1257300" indent="-7429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4000" dirty="0"/>
              <a:t>Union of Spanish kingdoms (late May 1212)</a:t>
            </a:r>
          </a:p>
          <a:p>
            <a:pPr marL="1714500" lvl="1" indent="-7429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Castile/France under Alfonso VIII </a:t>
            </a:r>
          </a:p>
          <a:p>
            <a:pPr marL="1714500" lvl="1" indent="-7429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Aragon under Pedro II</a:t>
            </a:r>
          </a:p>
          <a:p>
            <a:pPr marL="1714500" lvl="1" indent="-7429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Navarre under Sancho VII</a:t>
            </a:r>
          </a:p>
          <a:p>
            <a:pPr marL="1714500" lvl="1" indent="-7429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 descr="A picture containing text, building, window, several&#10;&#10;Description automatically generated">
            <a:extLst>
              <a:ext uri="{FF2B5EF4-FFF2-40B4-BE49-F238E27FC236}">
                <a16:creationId xmlns:a16="http://schemas.microsoft.com/office/drawing/2014/main" id="{C55E08AF-5BE8-A849-A31C-09A23371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177880"/>
            <a:ext cx="4737650" cy="45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outdoor, sky, person&#10;&#10;Description automatically generated">
            <a:extLst>
              <a:ext uri="{FF2B5EF4-FFF2-40B4-BE49-F238E27FC236}">
                <a16:creationId xmlns:a16="http://schemas.microsoft.com/office/drawing/2014/main" id="{441E0E53-0808-664C-9103-AE685385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3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750B74-51B0-AE4C-9065-F9A4CFEAABF1}"/>
              </a:ext>
            </a:extLst>
          </p:cNvPr>
          <p:cNvSpPr/>
          <p:nvPr/>
        </p:nvSpPr>
        <p:spPr>
          <a:xfrm>
            <a:off x="630195" y="407773"/>
            <a:ext cx="5906529" cy="827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July 16, 1212: Las </a:t>
            </a:r>
            <a:r>
              <a:rPr lang="en-US" sz="3200" dirty="0" err="1"/>
              <a:t>Navas</a:t>
            </a:r>
            <a:r>
              <a:rPr lang="en-US" sz="3200" dirty="0"/>
              <a:t> de </a:t>
            </a:r>
            <a:r>
              <a:rPr lang="en-US" sz="3200" dirty="0" err="1"/>
              <a:t>Tolosa</a:t>
            </a:r>
            <a:endParaRPr lang="en-US" sz="32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D899CF10-5010-EC4B-B78B-818757C222D5}"/>
              </a:ext>
            </a:extLst>
          </p:cNvPr>
          <p:cNvSpPr/>
          <p:nvPr/>
        </p:nvSpPr>
        <p:spPr>
          <a:xfrm rot="2967767">
            <a:off x="5116226" y="2190439"/>
            <a:ext cx="652753" cy="1392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74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407</Words>
  <Application>Microsoft Macintosh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Wessell Lightfoot</dc:creator>
  <cp:lastModifiedBy>Dana Wessell Lightfoot</cp:lastModifiedBy>
  <cp:revision>14</cp:revision>
  <dcterms:created xsi:type="dcterms:W3CDTF">2021-05-29T19:31:40Z</dcterms:created>
  <dcterms:modified xsi:type="dcterms:W3CDTF">2021-05-29T22:14:46Z</dcterms:modified>
</cp:coreProperties>
</file>